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73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6"/>
    <p:restoredTop sz="94154"/>
  </p:normalViewPr>
  <p:slideViewPr>
    <p:cSldViewPr snapToGrid="0">
      <p:cViewPr varScale="1">
        <p:scale>
          <a:sx n="92" d="100"/>
          <a:sy n="92" d="100"/>
        </p:scale>
        <p:origin x="19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AD1EC-4E79-A25F-9D53-FB9E7C1AB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47385-EDC6-D68B-1881-9FD23DA7D3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956B-1C6B-62E0-210F-6381A4D8E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053A-4126-C949-B95E-943DD7A2C9B3}" type="datetimeFigureOut">
              <a:rPr lang="en-US" smtClean="0"/>
              <a:t>7/1/23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71964-B910-A3ED-D1E3-DB945E485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B3496-C52A-217C-C082-76FD5039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9050-6111-9541-A504-A5B87C1FA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21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168D7-4A97-5B0D-92A0-82418D66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986861-4C52-B298-B828-134A1083F4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00DE1-4F5B-A245-2367-E7B9909B9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053A-4126-C949-B95E-943DD7A2C9B3}" type="datetimeFigureOut">
              <a:rPr lang="en-US" smtClean="0"/>
              <a:t>7/1/23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C1D07-9CFB-D645-1BC1-00575CD75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E72B-A799-9F1A-5C78-D4DF2892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9050-6111-9541-A504-A5B87C1FA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1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693FAA-162C-20B7-2C2B-F43075ADE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FDD4DF-D586-61EA-3693-3E0D2D50B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98720-87D2-5376-918E-BE6F79108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053A-4126-C949-B95E-943DD7A2C9B3}" type="datetimeFigureOut">
              <a:rPr lang="en-US" smtClean="0"/>
              <a:t>7/1/23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3AE4E-2819-18AB-E1A0-DA4DE29A4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A0E2B-809A-DF65-76DB-496E67851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9050-6111-9541-A504-A5B87C1FA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0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E2AF8-D9D8-BBE5-EA3A-1991D8D45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8E74E-7C56-BF05-AF09-2F3C4AE4A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20BED-7C11-CE69-6102-AA68453AC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053A-4126-C949-B95E-943DD7A2C9B3}" type="datetimeFigureOut">
              <a:rPr lang="en-US" smtClean="0"/>
              <a:t>7/1/23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45DB4-EE58-6791-1AD4-B55359491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578A7-B15E-C4F7-CD8A-54437A213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9050-6111-9541-A504-A5B87C1FA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1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7497D-C18D-1831-70A3-83393D646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FFA43-ED03-9487-2FA5-B97ED6C09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30FA3-43A0-A06A-7075-429F50551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053A-4126-C949-B95E-943DD7A2C9B3}" type="datetimeFigureOut">
              <a:rPr lang="en-US" smtClean="0"/>
              <a:t>7/1/23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98874-B4FB-7E6D-19FA-920B64FF1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4E374-8748-3F9B-E7FE-E4CF2C4D1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9050-6111-9541-A504-A5B87C1FA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3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FDEE8-F305-809D-9415-10B75C540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962F9-94B3-7BBC-5829-C95121A11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1DA86A-2B72-52B2-33F2-A91A8F80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D5807-30AA-B0E7-4644-EE9CBE6A2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053A-4126-C949-B95E-943DD7A2C9B3}" type="datetimeFigureOut">
              <a:rPr lang="en-US" smtClean="0"/>
              <a:t>7/1/23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AA7B-EA56-9F16-C6B2-7A6701679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8E3FF-E197-D95C-E0F8-803AF77D1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9050-6111-9541-A504-A5B87C1FA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5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1270-C804-E521-402E-96331B143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857D7-A261-AB26-1200-6091B7CF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0292C2-1778-3289-7C12-996D31B55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64D170-0F7A-29C6-0D6D-75B63C8EA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12278-CDFC-8F60-6942-00154110A2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318D64-7403-E7C2-EF3D-A64D0FA27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053A-4126-C949-B95E-943DD7A2C9B3}" type="datetimeFigureOut">
              <a:rPr lang="en-US" smtClean="0"/>
              <a:t>7/1/23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DC8BEE-C975-1137-6FAA-C422649D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2175DA-84B3-D035-1F97-30F1D86D8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9050-6111-9541-A504-A5B87C1FA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1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1A00C-9199-719B-A5A5-FD778878F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FFDBF2-63E2-9879-33ED-E44B509FF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053A-4126-C949-B95E-943DD7A2C9B3}" type="datetimeFigureOut">
              <a:rPr lang="en-US" smtClean="0"/>
              <a:t>7/1/23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479AE0-97A2-039D-F675-480465AEA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4EB032-23CF-8A4B-1D19-FF2E9B62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9050-6111-9541-A504-A5B87C1FA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48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C29D43-C41D-5A7A-6523-3E8713AFF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053A-4126-C949-B95E-943DD7A2C9B3}" type="datetimeFigureOut">
              <a:rPr lang="en-US" smtClean="0"/>
              <a:t>7/1/23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847E51-DB53-1115-4333-29B9867F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FD079-BB44-7298-E606-B50EAA271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9050-6111-9541-A504-A5B87C1FA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18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9C00C-22BD-7A74-15D7-23D2770D6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F0E4-2229-B369-D5A3-2E577C261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4289FD-56C6-977A-46A3-AEE618A0E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FECC8-51EF-064A-43DB-F0C0B226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053A-4126-C949-B95E-943DD7A2C9B3}" type="datetimeFigureOut">
              <a:rPr lang="en-US" smtClean="0"/>
              <a:t>7/1/23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51F253-9242-B063-A147-FC328165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D1EAB-F896-B6F9-4915-178CFCA4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9050-6111-9541-A504-A5B87C1FA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97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C72FA-E28A-2AAD-71CE-1265AD415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6BDFDA-6FA5-60C4-34AD-975C858A38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68920-A328-8F46-FFCC-67B022E98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83DA3-FA54-0F60-1FAE-B354C09B7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053A-4126-C949-B95E-943DD7A2C9B3}" type="datetimeFigureOut">
              <a:rPr lang="en-US" smtClean="0"/>
              <a:t>7/1/23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5CB46-4B97-E597-A728-8C78EDB22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F6DDA-0E8E-8A3B-71A2-0A943A31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19050-6111-9541-A504-A5B87C1FA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43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A75B1C-EC45-E970-2DA4-EC7AECD4E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E1086-620C-C229-72D6-ABF8D9F6D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1BEB7-D2F9-889D-E971-AE99779656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5053A-4126-C949-B95E-943DD7A2C9B3}" type="datetimeFigureOut">
              <a:rPr lang="en-US" smtClean="0"/>
              <a:t>7/1/23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EF173-BFCA-1103-D657-059AE8D48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909C6-E94B-4E9A-4EE7-337EA7D95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19050-6111-9541-A504-A5B87C1FA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9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background with yellow and pink text&#10;&#10;Description automatically generated with low confidence">
            <a:extLst>
              <a:ext uri="{FF2B5EF4-FFF2-40B4-BE49-F238E27FC236}">
                <a16:creationId xmlns:a16="http://schemas.microsoft.com/office/drawing/2014/main" id="{64C66BF6-5D80-D932-DEC0-6EB7590A7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96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38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hospital&#10;&#10;Description automatically generated with medium confidence">
            <a:extLst>
              <a:ext uri="{FF2B5EF4-FFF2-40B4-BE49-F238E27FC236}">
                <a16:creationId xmlns:a16="http://schemas.microsoft.com/office/drawing/2014/main" id="{8FCE0CCC-7C69-7D94-448D-25694BE85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451" y="643466"/>
            <a:ext cx="669109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7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&#10;&#10;Description automatically generated">
            <a:extLst>
              <a:ext uri="{FF2B5EF4-FFF2-40B4-BE49-F238E27FC236}">
                <a16:creationId xmlns:a16="http://schemas.microsoft.com/office/drawing/2014/main" id="{DCECD7F5-040D-CD89-BB52-DFDE6724A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61" b="44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68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question marks&#10;&#10;Description automatically generated with low confidence">
            <a:extLst>
              <a:ext uri="{FF2B5EF4-FFF2-40B4-BE49-F238E27FC236}">
                <a16:creationId xmlns:a16="http://schemas.microsoft.com/office/drawing/2014/main" id="{FAA7C34B-3981-786B-BC58-A03751D85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81" b="255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54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white dragon with a blue background&#10;&#10;Description automatically generated with low confidence">
            <a:extLst>
              <a:ext uri="{FF2B5EF4-FFF2-40B4-BE49-F238E27FC236}">
                <a16:creationId xmlns:a16="http://schemas.microsoft.com/office/drawing/2014/main" id="{E3F2A284-9EB7-AB31-E4C6-0D7CCE337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233" y="1201003"/>
            <a:ext cx="4107976" cy="41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12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money, money handling, currency, cash&#10;&#10;Description automatically generated">
            <a:extLst>
              <a:ext uri="{FF2B5EF4-FFF2-40B4-BE49-F238E27FC236}">
                <a16:creationId xmlns:a16="http://schemas.microsoft.com/office/drawing/2014/main" id="{3FFFBC66-1284-6E53-1C19-4FCA156E0A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75" r="5914" b="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Picture 4" descr="A pile of gold coins&#10;&#10;Description automatically generated with medium confidence">
            <a:extLst>
              <a:ext uri="{FF2B5EF4-FFF2-40B4-BE49-F238E27FC236}">
                <a16:creationId xmlns:a16="http://schemas.microsoft.com/office/drawing/2014/main" id="{462EAB77-DAA4-860A-9A06-4DBBE2660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83" r="17513"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55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, screenshot, font, graphic design&#10;&#10;Description automatically generated">
            <a:extLst>
              <a:ext uri="{FF2B5EF4-FFF2-40B4-BE49-F238E27FC236}">
                <a16:creationId xmlns:a16="http://schemas.microsoft.com/office/drawing/2014/main" id="{F93B994F-BD4C-698E-7F8C-3B7136EF1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92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fork on a plate with cake crumbs&#10;&#10;Description automatically generated with medium confidence">
            <a:extLst>
              <a:ext uri="{FF2B5EF4-FFF2-40B4-BE49-F238E27FC236}">
                <a16:creationId xmlns:a16="http://schemas.microsoft.com/office/drawing/2014/main" id="{F20C345A-1476-896A-75BA-6E11C3731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33" b="24421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78733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food, cake, dessert, birthday cake&#10;&#10;Description automatically generated">
            <a:extLst>
              <a:ext uri="{FF2B5EF4-FFF2-40B4-BE49-F238E27FC236}">
                <a16:creationId xmlns:a16="http://schemas.microsoft.com/office/drawing/2014/main" id="{CD15BBEE-E995-775F-579F-840E89193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47" b="157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71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shoe&#10;&#10;Description automatically generated with medium confidence">
            <a:extLst>
              <a:ext uri="{FF2B5EF4-FFF2-40B4-BE49-F238E27FC236}">
                <a16:creationId xmlns:a16="http://schemas.microsoft.com/office/drawing/2014/main" id="{AC8F6F9E-FA11-E55E-537E-8AEDD6A1F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58" b="218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5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kids holding hands&#10;&#10;Description automatically generated with low confidence">
            <a:extLst>
              <a:ext uri="{FF2B5EF4-FFF2-40B4-BE49-F238E27FC236}">
                <a16:creationId xmlns:a16="http://schemas.microsoft.com/office/drawing/2014/main" id="{961F61F9-50D9-3FB7-B01D-78A668CBD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58" r="2160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72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853110-87EA-71D4-F6DE-B0B14C02B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17" r="2" b="2151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Picture 6" descr="&#10;&#10;Description automatically generated with low confidence">
            <a:extLst>
              <a:ext uri="{FF2B5EF4-FFF2-40B4-BE49-F238E27FC236}">
                <a16:creationId xmlns:a16="http://schemas.microsoft.com/office/drawing/2014/main" id="{34E8FC44-8D9E-0479-28CD-365DB928A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" r="5529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2" descr="&#10;Description automatically generated">
            <a:extLst>
              <a:ext uri="{FF2B5EF4-FFF2-40B4-BE49-F238E27FC236}">
                <a16:creationId xmlns:a16="http://schemas.microsoft.com/office/drawing/2014/main" id="{25689F4A-07B8-B260-CFA0-06A6C446DE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98" r="-1" b="-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5771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EAEE08D-A745-4391-9073-9E99767E0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4539" y="266074"/>
            <a:ext cx="7489662" cy="625218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animated cartoon, text, cartoon&#10;&#10;Description automatically generated">
            <a:extLst>
              <a:ext uri="{FF2B5EF4-FFF2-40B4-BE49-F238E27FC236}">
                <a16:creationId xmlns:a16="http://schemas.microsoft.com/office/drawing/2014/main" id="{3990130B-D0BE-252E-42FA-75A869052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" r="-1" b="-1"/>
          <a:stretch/>
        </p:blipFill>
        <p:spPr>
          <a:xfrm>
            <a:off x="2659414" y="339746"/>
            <a:ext cx="7203799" cy="6030364"/>
          </a:xfrm>
          <a:custGeom>
            <a:avLst/>
            <a:gdLst/>
            <a:ahLst/>
            <a:cxnLst/>
            <a:rect l="l" t="t" r="r" b="b"/>
            <a:pathLst>
              <a:path w="7203799" h="6030364">
                <a:moveTo>
                  <a:pt x="4122552" y="0"/>
                </a:moveTo>
                <a:cubicBezTo>
                  <a:pt x="4596210" y="0"/>
                  <a:pt x="5032147" y="81110"/>
                  <a:pt x="5418463" y="240852"/>
                </a:cubicBezTo>
                <a:cubicBezTo>
                  <a:pt x="5780509" y="390677"/>
                  <a:pt x="6098496" y="609358"/>
                  <a:pt x="6363612" y="890695"/>
                </a:cubicBezTo>
                <a:cubicBezTo>
                  <a:pt x="6905445" y="1465899"/>
                  <a:pt x="7203799" y="2283333"/>
                  <a:pt x="7203799" y="3192481"/>
                </a:cubicBezTo>
                <a:cubicBezTo>
                  <a:pt x="7203799" y="3555204"/>
                  <a:pt x="7088321" y="3846319"/>
                  <a:pt x="6829541" y="4136467"/>
                </a:cubicBezTo>
                <a:cubicBezTo>
                  <a:pt x="6558859" y="4439977"/>
                  <a:pt x="6152137" y="4719524"/>
                  <a:pt x="5721456" y="5015457"/>
                </a:cubicBezTo>
                <a:cubicBezTo>
                  <a:pt x="5641997" y="5069990"/>
                  <a:pt x="5559911" y="5126451"/>
                  <a:pt x="5477826" y="5183599"/>
                </a:cubicBezTo>
                <a:cubicBezTo>
                  <a:pt x="4743068" y="5695047"/>
                  <a:pt x="4206802" y="6030364"/>
                  <a:pt x="3475911" y="6030364"/>
                </a:cubicBezTo>
                <a:cubicBezTo>
                  <a:pt x="2362258" y="6030364"/>
                  <a:pt x="1573553" y="5618755"/>
                  <a:pt x="838794" y="4653974"/>
                </a:cubicBezTo>
                <a:cubicBezTo>
                  <a:pt x="742642" y="4527696"/>
                  <a:pt x="648651" y="4412849"/>
                  <a:pt x="557754" y="4301854"/>
                </a:cubicBezTo>
                <a:cubicBezTo>
                  <a:pt x="181022" y="3841635"/>
                  <a:pt x="0" y="3602300"/>
                  <a:pt x="0" y="3192481"/>
                </a:cubicBezTo>
                <a:cubicBezTo>
                  <a:pt x="0" y="2785556"/>
                  <a:pt x="113467" y="2383585"/>
                  <a:pt x="337003" y="1997729"/>
                </a:cubicBezTo>
                <a:cubicBezTo>
                  <a:pt x="555745" y="1620270"/>
                  <a:pt x="868475" y="1274763"/>
                  <a:pt x="1266386" y="971116"/>
                </a:cubicBezTo>
                <a:cubicBezTo>
                  <a:pt x="1657494" y="672565"/>
                  <a:pt x="2122028" y="426344"/>
                  <a:pt x="2610064" y="259166"/>
                </a:cubicBezTo>
                <a:cubicBezTo>
                  <a:pt x="3111238" y="87171"/>
                  <a:pt x="3620296" y="0"/>
                  <a:pt x="4122552" y="0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E862DF0-097D-4BBD-A1A1-35B522C5E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59414" y="339746"/>
            <a:ext cx="7203799" cy="6030364"/>
          </a:xfrm>
          <a:custGeom>
            <a:avLst/>
            <a:gdLst>
              <a:gd name="connsiteX0" fmla="*/ 4090459 w 7203799"/>
              <a:gd name="connsiteY0" fmla="*/ 146611 h 6030364"/>
              <a:gd name="connsiteX1" fmla="*/ 2634463 w 7203799"/>
              <a:gd name="connsiteY1" fmla="*/ 392518 h 6030364"/>
              <a:gd name="connsiteX2" fmla="*/ 1340972 w 7203799"/>
              <a:gd name="connsiteY2" fmla="*/ 1068045 h 6030364"/>
              <a:gd name="connsiteX3" fmla="*/ 446301 w 7203799"/>
              <a:gd name="connsiteY3" fmla="*/ 2042135 h 6030364"/>
              <a:gd name="connsiteX4" fmla="*/ 121886 w 7203799"/>
              <a:gd name="connsiteY4" fmla="*/ 3175764 h 6030364"/>
              <a:gd name="connsiteX5" fmla="*/ 658808 w 7203799"/>
              <a:gd name="connsiteY5" fmla="*/ 4228382 h 6030364"/>
              <a:gd name="connsiteX6" fmla="*/ 929352 w 7203799"/>
              <a:gd name="connsiteY6" fmla="*/ 4562487 h 6030364"/>
              <a:gd name="connsiteX7" fmla="*/ 3467971 w 7203799"/>
              <a:gd name="connsiteY7" fmla="*/ 5868460 h 6030364"/>
              <a:gd name="connsiteX8" fmla="*/ 5395115 w 7203799"/>
              <a:gd name="connsiteY8" fmla="*/ 5065016 h 6030364"/>
              <a:gd name="connsiteX9" fmla="*/ 5629645 w 7203799"/>
              <a:gd name="connsiteY9" fmla="*/ 4905476 h 6030364"/>
              <a:gd name="connsiteX10" fmla="*/ 6696345 w 7203799"/>
              <a:gd name="connsiteY10" fmla="*/ 4071455 h 6030364"/>
              <a:gd name="connsiteX11" fmla="*/ 7056622 w 7203799"/>
              <a:gd name="connsiteY11" fmla="*/ 3175764 h 6030364"/>
              <a:gd name="connsiteX12" fmla="*/ 6247816 w 7203799"/>
              <a:gd name="connsiteY12" fmla="*/ 991737 h 6030364"/>
              <a:gd name="connsiteX13" fmla="*/ 5337969 w 7203799"/>
              <a:gd name="connsiteY13" fmla="*/ 375142 h 6030364"/>
              <a:gd name="connsiteX14" fmla="*/ 4090459 w 7203799"/>
              <a:gd name="connsiteY14" fmla="*/ 146611 h 6030364"/>
              <a:gd name="connsiteX15" fmla="*/ 4122552 w 7203799"/>
              <a:gd name="connsiteY15" fmla="*/ 0 h 6030364"/>
              <a:gd name="connsiteX16" fmla="*/ 5418463 w 7203799"/>
              <a:gd name="connsiteY16" fmla="*/ 240852 h 6030364"/>
              <a:gd name="connsiteX17" fmla="*/ 6363612 w 7203799"/>
              <a:gd name="connsiteY17" fmla="*/ 890695 h 6030364"/>
              <a:gd name="connsiteX18" fmla="*/ 7203799 w 7203799"/>
              <a:gd name="connsiteY18" fmla="*/ 3192481 h 6030364"/>
              <a:gd name="connsiteX19" fmla="*/ 6829541 w 7203799"/>
              <a:gd name="connsiteY19" fmla="*/ 4136467 h 6030364"/>
              <a:gd name="connsiteX20" fmla="*/ 5721456 w 7203799"/>
              <a:gd name="connsiteY20" fmla="*/ 5015457 h 6030364"/>
              <a:gd name="connsiteX21" fmla="*/ 5477826 w 7203799"/>
              <a:gd name="connsiteY21" fmla="*/ 5183599 h 6030364"/>
              <a:gd name="connsiteX22" fmla="*/ 3475911 w 7203799"/>
              <a:gd name="connsiteY22" fmla="*/ 6030364 h 6030364"/>
              <a:gd name="connsiteX23" fmla="*/ 838794 w 7203799"/>
              <a:gd name="connsiteY23" fmla="*/ 4653974 h 6030364"/>
              <a:gd name="connsiteX24" fmla="*/ 557754 w 7203799"/>
              <a:gd name="connsiteY24" fmla="*/ 4301854 h 6030364"/>
              <a:gd name="connsiteX25" fmla="*/ 0 w 7203799"/>
              <a:gd name="connsiteY25" fmla="*/ 3192481 h 6030364"/>
              <a:gd name="connsiteX26" fmla="*/ 337002 w 7203799"/>
              <a:gd name="connsiteY26" fmla="*/ 1997729 h 6030364"/>
              <a:gd name="connsiteX27" fmla="*/ 1266386 w 7203799"/>
              <a:gd name="connsiteY27" fmla="*/ 971116 h 6030364"/>
              <a:gd name="connsiteX28" fmla="*/ 2610064 w 7203799"/>
              <a:gd name="connsiteY28" fmla="*/ 259166 h 6030364"/>
              <a:gd name="connsiteX29" fmla="*/ 4122552 w 7203799"/>
              <a:gd name="connsiteY29" fmla="*/ 0 h 603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03799" h="6030364">
                <a:moveTo>
                  <a:pt x="4090459" y="146611"/>
                </a:moveTo>
                <a:cubicBezTo>
                  <a:pt x="3606963" y="146611"/>
                  <a:pt x="3116919" y="229322"/>
                  <a:pt x="2634463" y="392518"/>
                </a:cubicBezTo>
                <a:cubicBezTo>
                  <a:pt x="2164657" y="551144"/>
                  <a:pt x="1717473" y="784767"/>
                  <a:pt x="1340972" y="1068045"/>
                </a:cubicBezTo>
                <a:cubicBezTo>
                  <a:pt x="957924" y="1356158"/>
                  <a:pt x="656874" y="1683987"/>
                  <a:pt x="446301" y="2042135"/>
                </a:cubicBezTo>
                <a:cubicBezTo>
                  <a:pt x="231114" y="2408251"/>
                  <a:pt x="121886" y="2789658"/>
                  <a:pt x="121886" y="3175764"/>
                </a:cubicBezTo>
                <a:cubicBezTo>
                  <a:pt x="121886" y="3564616"/>
                  <a:pt x="296147" y="3791707"/>
                  <a:pt x="658808" y="4228382"/>
                </a:cubicBezTo>
                <a:cubicBezTo>
                  <a:pt x="746310" y="4333697"/>
                  <a:pt x="836791" y="4442668"/>
                  <a:pt x="929352" y="4562487"/>
                </a:cubicBezTo>
                <a:cubicBezTo>
                  <a:pt x="1636666" y="5477909"/>
                  <a:pt x="2395913" y="5868460"/>
                  <a:pt x="3467971" y="5868460"/>
                </a:cubicBezTo>
                <a:cubicBezTo>
                  <a:pt x="4171563" y="5868460"/>
                  <a:pt x="4687799" y="5550298"/>
                  <a:pt x="5395115" y="5065016"/>
                </a:cubicBezTo>
                <a:cubicBezTo>
                  <a:pt x="5474133" y="5010792"/>
                  <a:pt x="5553154" y="4957219"/>
                  <a:pt x="5629645" y="4905476"/>
                </a:cubicBezTo>
                <a:cubicBezTo>
                  <a:pt x="6044240" y="4624684"/>
                  <a:pt x="6435769" y="4359438"/>
                  <a:pt x="6696345" y="4071455"/>
                </a:cubicBezTo>
                <a:cubicBezTo>
                  <a:pt x="6945459" y="3796151"/>
                  <a:pt x="7056622" y="3519931"/>
                  <a:pt x="7056622" y="3175764"/>
                </a:cubicBezTo>
                <a:cubicBezTo>
                  <a:pt x="7056622" y="2313128"/>
                  <a:pt x="6769413" y="1537514"/>
                  <a:pt x="6247816" y="991737"/>
                </a:cubicBezTo>
                <a:cubicBezTo>
                  <a:pt x="5992603" y="724794"/>
                  <a:pt x="5686492" y="517301"/>
                  <a:pt x="5337969" y="375142"/>
                </a:cubicBezTo>
                <a:cubicBezTo>
                  <a:pt x="4966082" y="223571"/>
                  <a:pt x="4546427" y="146611"/>
                  <a:pt x="4090459" y="146611"/>
                </a:cubicBezTo>
                <a:close/>
                <a:moveTo>
                  <a:pt x="4122552" y="0"/>
                </a:moveTo>
                <a:cubicBezTo>
                  <a:pt x="4596209" y="0"/>
                  <a:pt x="5032147" y="81110"/>
                  <a:pt x="5418463" y="240852"/>
                </a:cubicBezTo>
                <a:cubicBezTo>
                  <a:pt x="5780509" y="390677"/>
                  <a:pt x="6098496" y="609358"/>
                  <a:pt x="6363612" y="890695"/>
                </a:cubicBezTo>
                <a:cubicBezTo>
                  <a:pt x="6905445" y="1465899"/>
                  <a:pt x="7203799" y="2283333"/>
                  <a:pt x="7203799" y="3192481"/>
                </a:cubicBezTo>
                <a:cubicBezTo>
                  <a:pt x="7203799" y="3555204"/>
                  <a:pt x="7088321" y="3846319"/>
                  <a:pt x="6829541" y="4136467"/>
                </a:cubicBezTo>
                <a:cubicBezTo>
                  <a:pt x="6558859" y="4439977"/>
                  <a:pt x="6152137" y="4719524"/>
                  <a:pt x="5721456" y="5015457"/>
                </a:cubicBezTo>
                <a:cubicBezTo>
                  <a:pt x="5641997" y="5069990"/>
                  <a:pt x="5559911" y="5126451"/>
                  <a:pt x="5477826" y="5183599"/>
                </a:cubicBezTo>
                <a:cubicBezTo>
                  <a:pt x="4743067" y="5695047"/>
                  <a:pt x="4206801" y="6030364"/>
                  <a:pt x="3475911" y="6030364"/>
                </a:cubicBezTo>
                <a:cubicBezTo>
                  <a:pt x="2362258" y="6030364"/>
                  <a:pt x="1573553" y="5618755"/>
                  <a:pt x="838794" y="4653974"/>
                </a:cubicBezTo>
                <a:cubicBezTo>
                  <a:pt x="742641" y="4527696"/>
                  <a:pt x="648651" y="4412849"/>
                  <a:pt x="557754" y="4301854"/>
                </a:cubicBezTo>
                <a:cubicBezTo>
                  <a:pt x="181022" y="3841635"/>
                  <a:pt x="0" y="3602300"/>
                  <a:pt x="0" y="3192481"/>
                </a:cubicBezTo>
                <a:cubicBezTo>
                  <a:pt x="0" y="2785556"/>
                  <a:pt x="113467" y="2383584"/>
                  <a:pt x="337002" y="1997729"/>
                </a:cubicBezTo>
                <a:cubicBezTo>
                  <a:pt x="555744" y="1620270"/>
                  <a:pt x="868475" y="1274763"/>
                  <a:pt x="1266386" y="971116"/>
                </a:cubicBezTo>
                <a:cubicBezTo>
                  <a:pt x="1657494" y="672565"/>
                  <a:pt x="2122028" y="426344"/>
                  <a:pt x="2610064" y="259166"/>
                </a:cubicBezTo>
                <a:cubicBezTo>
                  <a:pt x="3111237" y="87171"/>
                  <a:pt x="3620296" y="0"/>
                  <a:pt x="4122552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02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senoldeb - SAESNEG.mov">
            <a:hlinkClick r:id="" action="ppaction://media"/>
            <a:extLst>
              <a:ext uri="{FF2B5EF4-FFF2-40B4-BE49-F238E27FC236}">
                <a16:creationId xmlns:a16="http://schemas.microsoft.com/office/drawing/2014/main" id="{33073B13-BC95-0DAF-1377-92DC6AF74B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38" y="643466"/>
            <a:ext cx="990412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2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Close-up of a paper with text&#10;&#10;Description automatically generated with medium confidence">
            <a:extLst>
              <a:ext uri="{FF2B5EF4-FFF2-40B4-BE49-F238E27FC236}">
                <a16:creationId xmlns:a16="http://schemas.microsoft.com/office/drawing/2014/main" id="{378A86C4-C561-705D-75D6-B3422819B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43"/>
          <a:stretch/>
        </p:blipFill>
        <p:spPr>
          <a:xfrm>
            <a:off x="838199" y="735153"/>
            <a:ext cx="10515602" cy="53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6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Macintosh PowerPoint</Application>
  <PresentationFormat>Widescreen</PresentationFormat>
  <Paragraphs>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Meiryo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Osian Hayes</dc:creator>
  <cp:lastModifiedBy>Osian Hayes</cp:lastModifiedBy>
  <cp:revision>3</cp:revision>
  <dcterms:created xsi:type="dcterms:W3CDTF">2023-06-27T17:40:11Z</dcterms:created>
  <dcterms:modified xsi:type="dcterms:W3CDTF">2023-07-01T17:58:35Z</dcterms:modified>
</cp:coreProperties>
</file>