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794500" cy="9931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7" roundtripDataSignature="AMtx7mgkwY/sSPYjWxkMr5RVTPTMgHhTj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140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customschemas.google.com/relationships/presentationmetadata" Target="metadata"/><Relationship Id="rId2" Type="http://schemas.openxmlformats.org/officeDocument/2006/relationships/slide" Target="slides/slide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4283" cy="497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95" tIns="45485" rIns="90995" bIns="4548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48645" y="0"/>
            <a:ext cx="2944283" cy="497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95" tIns="45485" rIns="90995" bIns="4548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62050" y="1241425"/>
            <a:ext cx="4470400" cy="3352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450" y="4779437"/>
            <a:ext cx="5435600" cy="3910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95" tIns="45485" rIns="90995" bIns="4548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33642"/>
            <a:ext cx="2944283" cy="497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95" tIns="45485" rIns="90995" bIns="4548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48645" y="9433642"/>
            <a:ext cx="2944283" cy="497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95" tIns="45485" rIns="90995" bIns="45485" anchor="b" anchorCtr="0">
            <a:noAutofit/>
          </a:bodyPr>
          <a:lstStyle/>
          <a:p>
            <a:pPr algn="r"/>
            <a:fld id="{00000000-1234-1234-1234-123412341234}" type="slidenum">
              <a:rPr lang="en-GB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-GB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r8xT2ObDdE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79450" y="4394228"/>
            <a:ext cx="5435600" cy="3595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95" tIns="45485" rIns="90995" bIns="45485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43025" y="1141413"/>
            <a:ext cx="4108450" cy="30813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0:notes"/>
          <p:cNvSpPr txBox="1">
            <a:spLocks noGrp="1"/>
          </p:cNvSpPr>
          <p:nvPr>
            <p:ph type="body" idx="1"/>
          </p:nvPr>
        </p:nvSpPr>
        <p:spPr>
          <a:xfrm>
            <a:off x="679450" y="4779437"/>
            <a:ext cx="5435600" cy="3910736"/>
          </a:xfrm>
          <a:prstGeom prst="rect">
            <a:avLst/>
          </a:prstGeom>
        </p:spPr>
        <p:txBody>
          <a:bodyPr spcFirstLastPara="1" wrap="square" lIns="90995" tIns="45485" rIns="90995" bIns="45485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24" name="Google Shape;22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2050" y="1241425"/>
            <a:ext cx="4470400" cy="3352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1:notes"/>
          <p:cNvSpPr txBox="1">
            <a:spLocks noGrp="1"/>
          </p:cNvSpPr>
          <p:nvPr>
            <p:ph type="body" idx="1"/>
          </p:nvPr>
        </p:nvSpPr>
        <p:spPr>
          <a:xfrm>
            <a:off x="679450" y="4779437"/>
            <a:ext cx="5435600" cy="3910736"/>
          </a:xfrm>
          <a:prstGeom prst="rect">
            <a:avLst/>
          </a:prstGeom>
        </p:spPr>
        <p:txBody>
          <a:bodyPr spcFirstLastPara="1" wrap="square" lIns="90995" tIns="45485" rIns="90995" bIns="45485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42" name="Google Shape;24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2050" y="1241425"/>
            <a:ext cx="4470400" cy="3352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2:notes"/>
          <p:cNvSpPr txBox="1">
            <a:spLocks noGrp="1"/>
          </p:cNvSpPr>
          <p:nvPr>
            <p:ph type="body" idx="1"/>
          </p:nvPr>
        </p:nvSpPr>
        <p:spPr>
          <a:xfrm>
            <a:off x="679450" y="4394228"/>
            <a:ext cx="5435600" cy="3595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95" tIns="45485" rIns="90995" bIns="45485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</a:pPr>
            <a:endParaRPr/>
          </a:p>
        </p:txBody>
      </p:sp>
      <p:sp>
        <p:nvSpPr>
          <p:cNvPr id="249" name="Google Shape;24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43025" y="1141413"/>
            <a:ext cx="4108450" cy="30813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79450" y="4779437"/>
            <a:ext cx="5435600" cy="3910736"/>
          </a:xfrm>
          <a:prstGeom prst="rect">
            <a:avLst/>
          </a:prstGeom>
        </p:spPr>
        <p:txBody>
          <a:bodyPr spcFirstLastPara="1" wrap="square" lIns="90995" tIns="45485" rIns="90995" bIns="45485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2050" y="1241425"/>
            <a:ext cx="4470400" cy="3352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 txBox="1">
            <a:spLocks noGrp="1"/>
          </p:cNvSpPr>
          <p:nvPr>
            <p:ph type="body" idx="1"/>
          </p:nvPr>
        </p:nvSpPr>
        <p:spPr>
          <a:xfrm>
            <a:off x="679450" y="4394228"/>
            <a:ext cx="5435600" cy="3595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95" tIns="45485" rIns="90995" bIns="45485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</a:pPr>
            <a:endParaRPr/>
          </a:p>
        </p:txBody>
      </p:sp>
      <p:sp>
        <p:nvSpPr>
          <p:cNvPr id="112" name="Google Shape;11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43025" y="1141413"/>
            <a:ext cx="4108450" cy="30813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:notes"/>
          <p:cNvSpPr txBox="1">
            <a:spLocks noGrp="1"/>
          </p:cNvSpPr>
          <p:nvPr>
            <p:ph type="body" idx="1"/>
          </p:nvPr>
        </p:nvSpPr>
        <p:spPr>
          <a:xfrm>
            <a:off x="679450" y="4779437"/>
            <a:ext cx="5435600" cy="3910736"/>
          </a:xfrm>
          <a:prstGeom prst="rect">
            <a:avLst/>
          </a:prstGeom>
        </p:spPr>
        <p:txBody>
          <a:bodyPr spcFirstLastPara="1" wrap="square" lIns="90995" tIns="45485" rIns="90995" bIns="45485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21" name="Google Shape;12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2050" y="1241425"/>
            <a:ext cx="4470400" cy="3352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 txBox="1">
            <a:spLocks noGrp="1"/>
          </p:cNvSpPr>
          <p:nvPr>
            <p:ph type="body" idx="1"/>
          </p:nvPr>
        </p:nvSpPr>
        <p:spPr>
          <a:xfrm>
            <a:off x="679450" y="4779437"/>
            <a:ext cx="5435600" cy="3910736"/>
          </a:xfrm>
          <a:prstGeom prst="rect">
            <a:avLst/>
          </a:prstGeom>
        </p:spPr>
        <p:txBody>
          <a:bodyPr spcFirstLastPara="1" wrap="square" lIns="90995" tIns="45485" rIns="90995" bIns="45485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28" name="Google Shape;12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2050" y="1241425"/>
            <a:ext cx="4470400" cy="3352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6:notes"/>
          <p:cNvSpPr txBox="1">
            <a:spLocks noGrp="1"/>
          </p:cNvSpPr>
          <p:nvPr>
            <p:ph type="body" idx="1"/>
          </p:nvPr>
        </p:nvSpPr>
        <p:spPr>
          <a:xfrm>
            <a:off x="679450" y="4779437"/>
            <a:ext cx="5435600" cy="3910736"/>
          </a:xfrm>
          <a:prstGeom prst="rect">
            <a:avLst/>
          </a:prstGeom>
        </p:spPr>
        <p:txBody>
          <a:bodyPr spcFirstLastPara="1" wrap="square" lIns="90995" tIns="45485" rIns="90995" bIns="45485" anchor="t" anchorCtr="0">
            <a:noAutofit/>
          </a:bodyPr>
          <a:lstStyle/>
          <a:p>
            <a:pPr marL="0" indent="0"/>
            <a:r>
              <a:rPr lang="en-GB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CEOP - Exposed - YouTube</a:t>
            </a:r>
            <a:endParaRPr/>
          </a:p>
        </p:txBody>
      </p:sp>
      <p:sp>
        <p:nvSpPr>
          <p:cNvPr id="150" name="Google Shape;15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2050" y="1241425"/>
            <a:ext cx="4470400" cy="3352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7:notes"/>
          <p:cNvSpPr txBox="1">
            <a:spLocks noGrp="1"/>
          </p:cNvSpPr>
          <p:nvPr>
            <p:ph type="body" idx="1"/>
          </p:nvPr>
        </p:nvSpPr>
        <p:spPr>
          <a:xfrm>
            <a:off x="679450" y="4779437"/>
            <a:ext cx="5435600" cy="3910736"/>
          </a:xfrm>
          <a:prstGeom prst="rect">
            <a:avLst/>
          </a:prstGeom>
        </p:spPr>
        <p:txBody>
          <a:bodyPr spcFirstLastPara="1" wrap="square" lIns="90995" tIns="45485" rIns="90995" bIns="45485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70" name="Google Shape;17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2050" y="1241425"/>
            <a:ext cx="4470400" cy="3352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8:notes"/>
          <p:cNvSpPr txBox="1">
            <a:spLocks noGrp="1"/>
          </p:cNvSpPr>
          <p:nvPr>
            <p:ph type="body" idx="1"/>
          </p:nvPr>
        </p:nvSpPr>
        <p:spPr>
          <a:xfrm>
            <a:off x="679450" y="4779437"/>
            <a:ext cx="5435600" cy="3910736"/>
          </a:xfrm>
          <a:prstGeom prst="rect">
            <a:avLst/>
          </a:prstGeom>
        </p:spPr>
        <p:txBody>
          <a:bodyPr spcFirstLastPara="1" wrap="square" lIns="90995" tIns="45485" rIns="90995" bIns="45485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88" name="Google Shape;18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2050" y="1241425"/>
            <a:ext cx="4470400" cy="3352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9:notes"/>
          <p:cNvSpPr txBox="1">
            <a:spLocks noGrp="1"/>
          </p:cNvSpPr>
          <p:nvPr>
            <p:ph type="body" idx="1"/>
          </p:nvPr>
        </p:nvSpPr>
        <p:spPr>
          <a:xfrm>
            <a:off x="679450" y="4779437"/>
            <a:ext cx="5435600" cy="3910736"/>
          </a:xfrm>
          <a:prstGeom prst="rect">
            <a:avLst/>
          </a:prstGeom>
        </p:spPr>
        <p:txBody>
          <a:bodyPr spcFirstLastPara="1" wrap="square" lIns="90995" tIns="45485" rIns="90995" bIns="45485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06" name="Google Shape;20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2050" y="1241425"/>
            <a:ext cx="4470400" cy="3352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4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3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4"/>
          <p:cNvSpPr txBox="1">
            <a:spLocks noGrp="1"/>
          </p:cNvSpPr>
          <p:nvPr>
            <p:ph type="title"/>
          </p:nvPr>
        </p:nvSpPr>
        <p:spPr>
          <a:xfrm rot="5400000">
            <a:off x="4623594" y="2285207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4"/>
          <p:cNvSpPr txBox="1">
            <a:spLocks noGrp="1"/>
          </p:cNvSpPr>
          <p:nvPr>
            <p:ph type="body" idx="1"/>
          </p:nvPr>
        </p:nvSpPr>
        <p:spPr>
          <a:xfrm rot="5400000">
            <a:off x="623094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6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6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7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7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7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8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8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8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8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8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9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1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1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1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2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2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2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alphaModFix/>
          </a:blip>
          <a:tile tx="0" ty="0" sx="100000" sy="100000" flip="none" algn="tl"/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hildnet.com/resources/pshe-toolkit/crossing-the-line/sexting/just-send-it/" TargetMode="Externa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pukkafilms.com/work/ceop-exposed/" TargetMode="External"/><Relationship Id="rId5" Type="http://schemas.openxmlformats.org/officeDocument/2006/relationships/image" Target="../media/image9.png"/><Relationship Id="rId4" Type="http://schemas.openxmlformats.org/officeDocument/2006/relationships/hyperlink" Target="about:blank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ctrTitle"/>
          </p:nvPr>
        </p:nvSpPr>
        <p:spPr>
          <a:xfrm>
            <a:off x="685800" y="1988840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lang="en-GB" sz="4800">
                <a:latin typeface="Calibri"/>
                <a:ea typeface="Calibri"/>
                <a:cs typeface="Calibri"/>
                <a:sym typeface="Calibri"/>
              </a:rPr>
              <a:t>Health and well-being</a:t>
            </a:r>
            <a:endParaRPr/>
          </a:p>
        </p:txBody>
      </p:sp>
      <p:sp>
        <p:nvSpPr>
          <p:cNvPr id="89" name="Google Shape;89;p1"/>
          <p:cNvSpPr txBox="1">
            <a:spLocks noGrp="1"/>
          </p:cNvSpPr>
          <p:nvPr>
            <p:ph type="subTitle" idx="1"/>
          </p:nvPr>
        </p:nvSpPr>
        <p:spPr>
          <a:xfrm>
            <a:off x="1371600" y="339219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GB" sz="3200" b="1" i="1"/>
              <a:t>Sexting</a:t>
            </a:r>
            <a:endParaRPr/>
          </a:p>
        </p:txBody>
      </p:sp>
      <p:pic>
        <p:nvPicPr>
          <p:cNvPr id="90" name="Google Shape;90;p1" descr="Image result for happy pupils clip art"/>
          <p:cNvPicPr preferRelativeResize="0"/>
          <p:nvPr/>
        </p:nvPicPr>
        <p:blipFill rotWithShape="1">
          <a:blip r:embed="rId3">
            <a:alphaModFix/>
          </a:blip>
          <a:srcRect t="7688" b="40172"/>
          <a:stretch/>
        </p:blipFill>
        <p:spPr>
          <a:xfrm>
            <a:off x="0" y="4655127"/>
            <a:ext cx="9144000" cy="22028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0"/>
          <p:cNvSpPr/>
          <p:nvPr/>
        </p:nvSpPr>
        <p:spPr>
          <a:xfrm>
            <a:off x="-25523" y="5959586"/>
            <a:ext cx="9169523" cy="898414"/>
          </a:xfrm>
          <a:prstGeom prst="rect">
            <a:avLst/>
          </a:prstGeom>
          <a:blipFill rotWithShape="1">
            <a:blip r:embed="rId3">
              <a:alphaModFix/>
            </a:blip>
            <a:tile tx="0" ty="0" sx="100000" sy="100000" flip="none" algn="tl"/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27" name="Google Shape;227;p10"/>
          <p:cNvGrpSpPr/>
          <p:nvPr/>
        </p:nvGrpSpPr>
        <p:grpSpPr>
          <a:xfrm>
            <a:off x="0" y="187102"/>
            <a:ext cx="9144000" cy="6917634"/>
            <a:chOff x="1919162" y="662019"/>
            <a:chExt cx="8577330" cy="5849914"/>
          </a:xfrm>
        </p:grpSpPr>
        <p:sp>
          <p:nvSpPr>
            <p:cNvPr id="228" name="Google Shape;228;p10"/>
            <p:cNvSpPr/>
            <p:nvPr/>
          </p:nvSpPr>
          <p:spPr>
            <a:xfrm>
              <a:off x="1919162" y="5777088"/>
              <a:ext cx="8577330" cy="734845"/>
            </a:xfrm>
            <a:prstGeom prst="ellipse">
              <a:avLst/>
            </a:prstGeom>
            <a:solidFill>
              <a:srgbClr val="3F3F3F">
                <a:alpha val="6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29" name="Google Shape;229;p10"/>
            <p:cNvGrpSpPr/>
            <p:nvPr/>
          </p:nvGrpSpPr>
          <p:grpSpPr>
            <a:xfrm>
              <a:off x="2180823" y="662019"/>
              <a:ext cx="8057881" cy="5695888"/>
              <a:chOff x="1759" y="689"/>
              <a:chExt cx="4162" cy="2942"/>
            </a:xfrm>
          </p:grpSpPr>
          <p:sp>
            <p:nvSpPr>
              <p:cNvPr id="230" name="Google Shape;230;p10"/>
              <p:cNvSpPr/>
              <p:nvPr/>
            </p:nvSpPr>
            <p:spPr>
              <a:xfrm>
                <a:off x="1759" y="689"/>
                <a:ext cx="4162" cy="29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1" name="Google Shape;231;p10"/>
              <p:cNvSpPr/>
              <p:nvPr/>
            </p:nvSpPr>
            <p:spPr>
              <a:xfrm>
                <a:off x="2697" y="3321"/>
                <a:ext cx="2284" cy="310"/>
              </a:xfrm>
              <a:custGeom>
                <a:avLst/>
                <a:gdLst/>
                <a:ahLst/>
                <a:cxnLst/>
                <a:rect l="l" t="t" r="r" b="b"/>
                <a:pathLst>
                  <a:path w="2284" h="310" extrusionOk="0">
                    <a:moveTo>
                      <a:pt x="70" y="58"/>
                    </a:moveTo>
                    <a:lnTo>
                      <a:pt x="70" y="58"/>
                    </a:lnTo>
                    <a:lnTo>
                      <a:pt x="56" y="60"/>
                    </a:lnTo>
                    <a:lnTo>
                      <a:pt x="42" y="64"/>
                    </a:lnTo>
                    <a:lnTo>
                      <a:pt x="30" y="70"/>
                    </a:lnTo>
                    <a:lnTo>
                      <a:pt x="20" y="80"/>
                    </a:lnTo>
                    <a:lnTo>
                      <a:pt x="12" y="90"/>
                    </a:lnTo>
                    <a:lnTo>
                      <a:pt x="6" y="102"/>
                    </a:lnTo>
                    <a:lnTo>
                      <a:pt x="2" y="114"/>
                    </a:lnTo>
                    <a:lnTo>
                      <a:pt x="0" y="130"/>
                    </a:lnTo>
                    <a:lnTo>
                      <a:pt x="0" y="238"/>
                    </a:lnTo>
                    <a:lnTo>
                      <a:pt x="0" y="238"/>
                    </a:lnTo>
                    <a:lnTo>
                      <a:pt x="2" y="252"/>
                    </a:lnTo>
                    <a:lnTo>
                      <a:pt x="6" y="266"/>
                    </a:lnTo>
                    <a:lnTo>
                      <a:pt x="12" y="278"/>
                    </a:lnTo>
                    <a:lnTo>
                      <a:pt x="20" y="288"/>
                    </a:lnTo>
                    <a:lnTo>
                      <a:pt x="30" y="298"/>
                    </a:lnTo>
                    <a:lnTo>
                      <a:pt x="42" y="304"/>
                    </a:lnTo>
                    <a:lnTo>
                      <a:pt x="56" y="308"/>
                    </a:lnTo>
                    <a:lnTo>
                      <a:pt x="70" y="310"/>
                    </a:lnTo>
                    <a:lnTo>
                      <a:pt x="2214" y="310"/>
                    </a:lnTo>
                    <a:lnTo>
                      <a:pt x="2214" y="310"/>
                    </a:lnTo>
                    <a:lnTo>
                      <a:pt x="2228" y="308"/>
                    </a:lnTo>
                    <a:lnTo>
                      <a:pt x="2242" y="304"/>
                    </a:lnTo>
                    <a:lnTo>
                      <a:pt x="2254" y="298"/>
                    </a:lnTo>
                    <a:lnTo>
                      <a:pt x="2264" y="288"/>
                    </a:lnTo>
                    <a:lnTo>
                      <a:pt x="2272" y="278"/>
                    </a:lnTo>
                    <a:lnTo>
                      <a:pt x="2280" y="266"/>
                    </a:lnTo>
                    <a:lnTo>
                      <a:pt x="2284" y="252"/>
                    </a:lnTo>
                    <a:lnTo>
                      <a:pt x="2284" y="238"/>
                    </a:lnTo>
                    <a:lnTo>
                      <a:pt x="2284" y="130"/>
                    </a:lnTo>
                    <a:lnTo>
                      <a:pt x="2284" y="130"/>
                    </a:lnTo>
                    <a:lnTo>
                      <a:pt x="2284" y="114"/>
                    </a:lnTo>
                    <a:lnTo>
                      <a:pt x="2280" y="102"/>
                    </a:lnTo>
                    <a:lnTo>
                      <a:pt x="2272" y="90"/>
                    </a:lnTo>
                    <a:lnTo>
                      <a:pt x="2264" y="80"/>
                    </a:lnTo>
                    <a:lnTo>
                      <a:pt x="2254" y="70"/>
                    </a:lnTo>
                    <a:lnTo>
                      <a:pt x="2242" y="64"/>
                    </a:lnTo>
                    <a:lnTo>
                      <a:pt x="2228" y="60"/>
                    </a:lnTo>
                    <a:lnTo>
                      <a:pt x="2214" y="58"/>
                    </a:lnTo>
                    <a:lnTo>
                      <a:pt x="1936" y="0"/>
                    </a:lnTo>
                    <a:lnTo>
                      <a:pt x="350" y="0"/>
                    </a:lnTo>
                    <a:lnTo>
                      <a:pt x="70" y="58"/>
                    </a:ln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25000">
                    <a:srgbClr val="595959"/>
                  </a:gs>
                  <a:gs pos="31000">
                    <a:srgbClr val="7F7F7F"/>
                  </a:gs>
                  <a:gs pos="100000">
                    <a:srgbClr val="262626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2" name="Google Shape;232;p10"/>
              <p:cNvSpPr/>
              <p:nvPr/>
            </p:nvSpPr>
            <p:spPr>
              <a:xfrm>
                <a:off x="3047" y="3247"/>
                <a:ext cx="1586" cy="74"/>
              </a:xfrm>
              <a:custGeom>
                <a:avLst/>
                <a:gdLst/>
                <a:ahLst/>
                <a:cxnLst/>
                <a:rect l="l" t="t" r="r" b="b"/>
                <a:pathLst>
                  <a:path w="1586" h="74" extrusionOk="0">
                    <a:moveTo>
                      <a:pt x="1496" y="0"/>
                    </a:moveTo>
                    <a:lnTo>
                      <a:pt x="88" y="0"/>
                    </a:lnTo>
                    <a:lnTo>
                      <a:pt x="88" y="0"/>
                    </a:lnTo>
                    <a:lnTo>
                      <a:pt x="74" y="2"/>
                    </a:lnTo>
                    <a:lnTo>
                      <a:pt x="60" y="6"/>
                    </a:lnTo>
                    <a:lnTo>
                      <a:pt x="48" y="12"/>
                    </a:lnTo>
                    <a:lnTo>
                      <a:pt x="38" y="20"/>
                    </a:lnTo>
                    <a:lnTo>
                      <a:pt x="30" y="30"/>
                    </a:lnTo>
                    <a:lnTo>
                      <a:pt x="24" y="42"/>
                    </a:lnTo>
                    <a:lnTo>
                      <a:pt x="20" y="56"/>
                    </a:lnTo>
                    <a:lnTo>
                      <a:pt x="18" y="70"/>
                    </a:lnTo>
                    <a:lnTo>
                      <a:pt x="0" y="74"/>
                    </a:lnTo>
                    <a:lnTo>
                      <a:pt x="1586" y="74"/>
                    </a:lnTo>
                    <a:lnTo>
                      <a:pt x="1566" y="70"/>
                    </a:lnTo>
                    <a:lnTo>
                      <a:pt x="1566" y="70"/>
                    </a:lnTo>
                    <a:lnTo>
                      <a:pt x="1566" y="56"/>
                    </a:lnTo>
                    <a:lnTo>
                      <a:pt x="1562" y="42"/>
                    </a:lnTo>
                    <a:lnTo>
                      <a:pt x="1554" y="30"/>
                    </a:lnTo>
                    <a:lnTo>
                      <a:pt x="1546" y="20"/>
                    </a:lnTo>
                    <a:lnTo>
                      <a:pt x="1536" y="12"/>
                    </a:lnTo>
                    <a:lnTo>
                      <a:pt x="1524" y="6"/>
                    </a:lnTo>
                    <a:lnTo>
                      <a:pt x="1510" y="2"/>
                    </a:lnTo>
                    <a:lnTo>
                      <a:pt x="1496" y="0"/>
                    </a:lnTo>
                    <a:lnTo>
                      <a:pt x="1496" y="0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" name="Google Shape;233;p10"/>
              <p:cNvSpPr/>
              <p:nvPr/>
            </p:nvSpPr>
            <p:spPr>
              <a:xfrm>
                <a:off x="1759" y="689"/>
                <a:ext cx="4162" cy="2596"/>
              </a:xfrm>
              <a:custGeom>
                <a:avLst/>
                <a:gdLst/>
                <a:ahLst/>
                <a:cxnLst/>
                <a:rect l="l" t="t" r="r" b="b"/>
                <a:pathLst>
                  <a:path w="4162" h="2596" extrusionOk="0">
                    <a:moveTo>
                      <a:pt x="4162" y="70"/>
                    </a:moveTo>
                    <a:lnTo>
                      <a:pt x="4162" y="70"/>
                    </a:lnTo>
                    <a:lnTo>
                      <a:pt x="4160" y="56"/>
                    </a:lnTo>
                    <a:lnTo>
                      <a:pt x="4156" y="42"/>
                    </a:lnTo>
                    <a:lnTo>
                      <a:pt x="4150" y="30"/>
                    </a:lnTo>
                    <a:lnTo>
                      <a:pt x="4140" y="20"/>
                    </a:lnTo>
                    <a:lnTo>
                      <a:pt x="4130" y="12"/>
                    </a:lnTo>
                    <a:lnTo>
                      <a:pt x="4118" y="4"/>
                    </a:lnTo>
                    <a:lnTo>
                      <a:pt x="4106" y="0"/>
                    </a:lnTo>
                    <a:lnTo>
                      <a:pt x="4092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56" y="0"/>
                    </a:lnTo>
                    <a:lnTo>
                      <a:pt x="42" y="4"/>
                    </a:lnTo>
                    <a:lnTo>
                      <a:pt x="30" y="12"/>
                    </a:lnTo>
                    <a:lnTo>
                      <a:pt x="20" y="20"/>
                    </a:lnTo>
                    <a:lnTo>
                      <a:pt x="12" y="30"/>
                    </a:lnTo>
                    <a:lnTo>
                      <a:pt x="4" y="42"/>
                    </a:lnTo>
                    <a:lnTo>
                      <a:pt x="0" y="56"/>
                    </a:lnTo>
                    <a:lnTo>
                      <a:pt x="0" y="70"/>
                    </a:lnTo>
                    <a:lnTo>
                      <a:pt x="0" y="2526"/>
                    </a:lnTo>
                    <a:lnTo>
                      <a:pt x="0" y="2526"/>
                    </a:lnTo>
                    <a:lnTo>
                      <a:pt x="0" y="2540"/>
                    </a:lnTo>
                    <a:lnTo>
                      <a:pt x="4" y="2554"/>
                    </a:lnTo>
                    <a:lnTo>
                      <a:pt x="12" y="2566"/>
                    </a:lnTo>
                    <a:lnTo>
                      <a:pt x="20" y="2576"/>
                    </a:lnTo>
                    <a:lnTo>
                      <a:pt x="30" y="2584"/>
                    </a:lnTo>
                    <a:lnTo>
                      <a:pt x="42" y="2592"/>
                    </a:lnTo>
                    <a:lnTo>
                      <a:pt x="56" y="2596"/>
                    </a:lnTo>
                    <a:lnTo>
                      <a:pt x="70" y="2596"/>
                    </a:lnTo>
                    <a:lnTo>
                      <a:pt x="4092" y="2596"/>
                    </a:lnTo>
                    <a:lnTo>
                      <a:pt x="4092" y="2596"/>
                    </a:lnTo>
                    <a:lnTo>
                      <a:pt x="4106" y="2596"/>
                    </a:lnTo>
                    <a:lnTo>
                      <a:pt x="4118" y="2592"/>
                    </a:lnTo>
                    <a:lnTo>
                      <a:pt x="4130" y="2584"/>
                    </a:lnTo>
                    <a:lnTo>
                      <a:pt x="4140" y="2576"/>
                    </a:lnTo>
                    <a:lnTo>
                      <a:pt x="4150" y="2566"/>
                    </a:lnTo>
                    <a:lnTo>
                      <a:pt x="4156" y="2554"/>
                    </a:lnTo>
                    <a:lnTo>
                      <a:pt x="4160" y="2540"/>
                    </a:lnTo>
                    <a:lnTo>
                      <a:pt x="4162" y="2526"/>
                    </a:lnTo>
                    <a:lnTo>
                      <a:pt x="4162" y="70"/>
                    </a:ln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" name="Google Shape;234;p10"/>
              <p:cNvSpPr/>
              <p:nvPr/>
            </p:nvSpPr>
            <p:spPr>
              <a:xfrm>
                <a:off x="1937" y="861"/>
                <a:ext cx="3804" cy="2252"/>
              </a:xfrm>
              <a:custGeom>
                <a:avLst/>
                <a:gdLst/>
                <a:ahLst/>
                <a:cxnLst/>
                <a:rect l="l" t="t" r="r" b="b"/>
                <a:pathLst>
                  <a:path w="3804" h="2252" extrusionOk="0">
                    <a:moveTo>
                      <a:pt x="3804" y="70"/>
                    </a:moveTo>
                    <a:lnTo>
                      <a:pt x="3804" y="70"/>
                    </a:lnTo>
                    <a:lnTo>
                      <a:pt x="3802" y="56"/>
                    </a:lnTo>
                    <a:lnTo>
                      <a:pt x="3798" y="42"/>
                    </a:lnTo>
                    <a:lnTo>
                      <a:pt x="3792" y="30"/>
                    </a:lnTo>
                    <a:lnTo>
                      <a:pt x="3782" y="20"/>
                    </a:lnTo>
                    <a:lnTo>
                      <a:pt x="3772" y="12"/>
                    </a:lnTo>
                    <a:lnTo>
                      <a:pt x="3760" y="4"/>
                    </a:lnTo>
                    <a:lnTo>
                      <a:pt x="3748" y="0"/>
                    </a:lnTo>
                    <a:lnTo>
                      <a:pt x="3734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58" y="0"/>
                    </a:lnTo>
                    <a:lnTo>
                      <a:pt x="44" y="4"/>
                    </a:lnTo>
                    <a:lnTo>
                      <a:pt x="32" y="12"/>
                    </a:lnTo>
                    <a:lnTo>
                      <a:pt x="22" y="20"/>
                    </a:lnTo>
                    <a:lnTo>
                      <a:pt x="14" y="30"/>
                    </a:lnTo>
                    <a:lnTo>
                      <a:pt x="6" y="42"/>
                    </a:lnTo>
                    <a:lnTo>
                      <a:pt x="2" y="56"/>
                    </a:lnTo>
                    <a:lnTo>
                      <a:pt x="0" y="70"/>
                    </a:lnTo>
                    <a:lnTo>
                      <a:pt x="0" y="2182"/>
                    </a:lnTo>
                    <a:lnTo>
                      <a:pt x="0" y="2182"/>
                    </a:lnTo>
                    <a:lnTo>
                      <a:pt x="2" y="2196"/>
                    </a:lnTo>
                    <a:lnTo>
                      <a:pt x="6" y="2210"/>
                    </a:lnTo>
                    <a:lnTo>
                      <a:pt x="14" y="2222"/>
                    </a:lnTo>
                    <a:lnTo>
                      <a:pt x="22" y="2232"/>
                    </a:lnTo>
                    <a:lnTo>
                      <a:pt x="32" y="2240"/>
                    </a:lnTo>
                    <a:lnTo>
                      <a:pt x="44" y="2248"/>
                    </a:lnTo>
                    <a:lnTo>
                      <a:pt x="58" y="2252"/>
                    </a:lnTo>
                    <a:lnTo>
                      <a:pt x="72" y="2252"/>
                    </a:lnTo>
                    <a:lnTo>
                      <a:pt x="3734" y="2252"/>
                    </a:lnTo>
                    <a:lnTo>
                      <a:pt x="3734" y="2252"/>
                    </a:lnTo>
                    <a:lnTo>
                      <a:pt x="3748" y="2252"/>
                    </a:lnTo>
                    <a:lnTo>
                      <a:pt x="3760" y="2248"/>
                    </a:lnTo>
                    <a:lnTo>
                      <a:pt x="3772" y="2240"/>
                    </a:lnTo>
                    <a:lnTo>
                      <a:pt x="3782" y="2232"/>
                    </a:lnTo>
                    <a:lnTo>
                      <a:pt x="3792" y="2222"/>
                    </a:lnTo>
                    <a:lnTo>
                      <a:pt x="3798" y="2210"/>
                    </a:lnTo>
                    <a:lnTo>
                      <a:pt x="3802" y="2196"/>
                    </a:lnTo>
                    <a:lnTo>
                      <a:pt x="3804" y="2182"/>
                    </a:lnTo>
                    <a:lnTo>
                      <a:pt x="3804" y="70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" name="Google Shape;235;p10"/>
              <p:cNvSpPr/>
              <p:nvPr/>
            </p:nvSpPr>
            <p:spPr>
              <a:xfrm>
                <a:off x="1985" y="2035"/>
                <a:ext cx="3708" cy="1032"/>
              </a:xfrm>
              <a:custGeom>
                <a:avLst/>
                <a:gdLst/>
                <a:ahLst/>
                <a:cxnLst/>
                <a:rect l="l" t="t" r="r" b="b"/>
                <a:pathLst>
                  <a:path w="3708" h="1032" extrusionOk="0">
                    <a:moveTo>
                      <a:pt x="0" y="0"/>
                    </a:moveTo>
                    <a:lnTo>
                      <a:pt x="0" y="1008"/>
                    </a:lnTo>
                    <a:lnTo>
                      <a:pt x="0" y="1008"/>
                    </a:lnTo>
                    <a:lnTo>
                      <a:pt x="2" y="1018"/>
                    </a:lnTo>
                    <a:lnTo>
                      <a:pt x="6" y="1024"/>
                    </a:lnTo>
                    <a:lnTo>
                      <a:pt x="14" y="1030"/>
                    </a:lnTo>
                    <a:lnTo>
                      <a:pt x="24" y="1032"/>
                    </a:lnTo>
                    <a:lnTo>
                      <a:pt x="3686" y="1032"/>
                    </a:lnTo>
                    <a:lnTo>
                      <a:pt x="3686" y="1032"/>
                    </a:lnTo>
                    <a:lnTo>
                      <a:pt x="3694" y="1030"/>
                    </a:lnTo>
                    <a:lnTo>
                      <a:pt x="3702" y="1024"/>
                    </a:lnTo>
                    <a:lnTo>
                      <a:pt x="3706" y="1018"/>
                    </a:lnTo>
                    <a:lnTo>
                      <a:pt x="3708" y="1008"/>
                    </a:lnTo>
                    <a:lnTo>
                      <a:pt x="3708" y="2"/>
                    </a:lnTo>
                    <a:lnTo>
                      <a:pt x="3708" y="2"/>
                    </a:lnTo>
                    <a:lnTo>
                      <a:pt x="3668" y="36"/>
                    </a:lnTo>
                    <a:lnTo>
                      <a:pt x="3624" y="70"/>
                    </a:lnTo>
                    <a:lnTo>
                      <a:pt x="3580" y="102"/>
                    </a:lnTo>
                    <a:lnTo>
                      <a:pt x="3534" y="132"/>
                    </a:lnTo>
                    <a:lnTo>
                      <a:pt x="3488" y="162"/>
                    </a:lnTo>
                    <a:lnTo>
                      <a:pt x="3440" y="192"/>
                    </a:lnTo>
                    <a:lnTo>
                      <a:pt x="3392" y="222"/>
                    </a:lnTo>
                    <a:lnTo>
                      <a:pt x="3340" y="250"/>
                    </a:lnTo>
                    <a:lnTo>
                      <a:pt x="3290" y="276"/>
                    </a:lnTo>
                    <a:lnTo>
                      <a:pt x="3236" y="302"/>
                    </a:lnTo>
                    <a:lnTo>
                      <a:pt x="3184" y="326"/>
                    </a:lnTo>
                    <a:lnTo>
                      <a:pt x="3128" y="350"/>
                    </a:lnTo>
                    <a:lnTo>
                      <a:pt x="3072" y="374"/>
                    </a:lnTo>
                    <a:lnTo>
                      <a:pt x="3016" y="396"/>
                    </a:lnTo>
                    <a:lnTo>
                      <a:pt x="2958" y="418"/>
                    </a:lnTo>
                    <a:lnTo>
                      <a:pt x="2900" y="438"/>
                    </a:lnTo>
                    <a:lnTo>
                      <a:pt x="2840" y="456"/>
                    </a:lnTo>
                    <a:lnTo>
                      <a:pt x="2780" y="474"/>
                    </a:lnTo>
                    <a:lnTo>
                      <a:pt x="2718" y="490"/>
                    </a:lnTo>
                    <a:lnTo>
                      <a:pt x="2656" y="506"/>
                    </a:lnTo>
                    <a:lnTo>
                      <a:pt x="2594" y="520"/>
                    </a:lnTo>
                    <a:lnTo>
                      <a:pt x="2530" y="534"/>
                    </a:lnTo>
                    <a:lnTo>
                      <a:pt x="2466" y="546"/>
                    </a:lnTo>
                    <a:lnTo>
                      <a:pt x="2400" y="556"/>
                    </a:lnTo>
                    <a:lnTo>
                      <a:pt x="2334" y="566"/>
                    </a:lnTo>
                    <a:lnTo>
                      <a:pt x="2268" y="576"/>
                    </a:lnTo>
                    <a:lnTo>
                      <a:pt x="2200" y="582"/>
                    </a:lnTo>
                    <a:lnTo>
                      <a:pt x="2132" y="588"/>
                    </a:lnTo>
                    <a:lnTo>
                      <a:pt x="2064" y="592"/>
                    </a:lnTo>
                    <a:lnTo>
                      <a:pt x="1994" y="596"/>
                    </a:lnTo>
                    <a:lnTo>
                      <a:pt x="1926" y="598"/>
                    </a:lnTo>
                    <a:lnTo>
                      <a:pt x="1856" y="598"/>
                    </a:lnTo>
                    <a:lnTo>
                      <a:pt x="1856" y="598"/>
                    </a:lnTo>
                    <a:lnTo>
                      <a:pt x="1786" y="598"/>
                    </a:lnTo>
                    <a:lnTo>
                      <a:pt x="1716" y="596"/>
                    </a:lnTo>
                    <a:lnTo>
                      <a:pt x="1646" y="592"/>
                    </a:lnTo>
                    <a:lnTo>
                      <a:pt x="1578" y="588"/>
                    </a:lnTo>
                    <a:lnTo>
                      <a:pt x="1510" y="582"/>
                    </a:lnTo>
                    <a:lnTo>
                      <a:pt x="1442" y="574"/>
                    </a:lnTo>
                    <a:lnTo>
                      <a:pt x="1376" y="566"/>
                    </a:lnTo>
                    <a:lnTo>
                      <a:pt x="1310" y="556"/>
                    </a:lnTo>
                    <a:lnTo>
                      <a:pt x="1244" y="546"/>
                    </a:lnTo>
                    <a:lnTo>
                      <a:pt x="1180" y="534"/>
                    </a:lnTo>
                    <a:lnTo>
                      <a:pt x="1116" y="520"/>
                    </a:lnTo>
                    <a:lnTo>
                      <a:pt x="1054" y="506"/>
                    </a:lnTo>
                    <a:lnTo>
                      <a:pt x="990" y="490"/>
                    </a:lnTo>
                    <a:lnTo>
                      <a:pt x="930" y="474"/>
                    </a:lnTo>
                    <a:lnTo>
                      <a:pt x="868" y="456"/>
                    </a:lnTo>
                    <a:lnTo>
                      <a:pt x="810" y="436"/>
                    </a:lnTo>
                    <a:lnTo>
                      <a:pt x="750" y="416"/>
                    </a:lnTo>
                    <a:lnTo>
                      <a:pt x="692" y="396"/>
                    </a:lnTo>
                    <a:lnTo>
                      <a:pt x="636" y="374"/>
                    </a:lnTo>
                    <a:lnTo>
                      <a:pt x="580" y="350"/>
                    </a:lnTo>
                    <a:lnTo>
                      <a:pt x="526" y="326"/>
                    </a:lnTo>
                    <a:lnTo>
                      <a:pt x="472" y="302"/>
                    </a:lnTo>
                    <a:lnTo>
                      <a:pt x="420" y="276"/>
                    </a:lnTo>
                    <a:lnTo>
                      <a:pt x="368" y="248"/>
                    </a:lnTo>
                    <a:lnTo>
                      <a:pt x="318" y="220"/>
                    </a:lnTo>
                    <a:lnTo>
                      <a:pt x="268" y="192"/>
                    </a:lnTo>
                    <a:lnTo>
                      <a:pt x="220" y="162"/>
                    </a:lnTo>
                    <a:lnTo>
                      <a:pt x="174" y="132"/>
                    </a:lnTo>
                    <a:lnTo>
                      <a:pt x="128" y="100"/>
                    </a:lnTo>
                    <a:lnTo>
                      <a:pt x="84" y="68"/>
                    </a:lnTo>
                    <a:lnTo>
                      <a:pt x="42" y="3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CC2E5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" name="Google Shape;236;p10"/>
              <p:cNvSpPr/>
              <p:nvPr/>
            </p:nvSpPr>
            <p:spPr>
              <a:xfrm>
                <a:off x="1985" y="907"/>
                <a:ext cx="3708" cy="1726"/>
              </a:xfrm>
              <a:custGeom>
                <a:avLst/>
                <a:gdLst/>
                <a:ahLst/>
                <a:cxnLst/>
                <a:rect l="l" t="t" r="r" b="b"/>
                <a:pathLst>
                  <a:path w="3708" h="1726" extrusionOk="0">
                    <a:moveTo>
                      <a:pt x="368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1128"/>
                    </a:lnTo>
                    <a:lnTo>
                      <a:pt x="0" y="1128"/>
                    </a:lnTo>
                    <a:lnTo>
                      <a:pt x="42" y="1162"/>
                    </a:lnTo>
                    <a:lnTo>
                      <a:pt x="84" y="1196"/>
                    </a:lnTo>
                    <a:lnTo>
                      <a:pt x="128" y="1228"/>
                    </a:lnTo>
                    <a:lnTo>
                      <a:pt x="174" y="1260"/>
                    </a:lnTo>
                    <a:lnTo>
                      <a:pt x="220" y="1290"/>
                    </a:lnTo>
                    <a:lnTo>
                      <a:pt x="268" y="1320"/>
                    </a:lnTo>
                    <a:lnTo>
                      <a:pt x="318" y="1348"/>
                    </a:lnTo>
                    <a:lnTo>
                      <a:pt x="368" y="1376"/>
                    </a:lnTo>
                    <a:lnTo>
                      <a:pt x="420" y="1404"/>
                    </a:lnTo>
                    <a:lnTo>
                      <a:pt x="472" y="1430"/>
                    </a:lnTo>
                    <a:lnTo>
                      <a:pt x="526" y="1454"/>
                    </a:lnTo>
                    <a:lnTo>
                      <a:pt x="580" y="1478"/>
                    </a:lnTo>
                    <a:lnTo>
                      <a:pt x="636" y="1502"/>
                    </a:lnTo>
                    <a:lnTo>
                      <a:pt x="692" y="1524"/>
                    </a:lnTo>
                    <a:lnTo>
                      <a:pt x="750" y="1544"/>
                    </a:lnTo>
                    <a:lnTo>
                      <a:pt x="810" y="1564"/>
                    </a:lnTo>
                    <a:lnTo>
                      <a:pt x="868" y="1584"/>
                    </a:lnTo>
                    <a:lnTo>
                      <a:pt x="930" y="1602"/>
                    </a:lnTo>
                    <a:lnTo>
                      <a:pt x="990" y="1618"/>
                    </a:lnTo>
                    <a:lnTo>
                      <a:pt x="1054" y="1634"/>
                    </a:lnTo>
                    <a:lnTo>
                      <a:pt x="1116" y="1648"/>
                    </a:lnTo>
                    <a:lnTo>
                      <a:pt x="1180" y="1662"/>
                    </a:lnTo>
                    <a:lnTo>
                      <a:pt x="1244" y="1674"/>
                    </a:lnTo>
                    <a:lnTo>
                      <a:pt x="1310" y="1684"/>
                    </a:lnTo>
                    <a:lnTo>
                      <a:pt x="1376" y="1694"/>
                    </a:lnTo>
                    <a:lnTo>
                      <a:pt x="1442" y="1702"/>
                    </a:lnTo>
                    <a:lnTo>
                      <a:pt x="1510" y="1710"/>
                    </a:lnTo>
                    <a:lnTo>
                      <a:pt x="1578" y="1716"/>
                    </a:lnTo>
                    <a:lnTo>
                      <a:pt x="1646" y="1720"/>
                    </a:lnTo>
                    <a:lnTo>
                      <a:pt x="1716" y="1724"/>
                    </a:lnTo>
                    <a:lnTo>
                      <a:pt x="1786" y="1726"/>
                    </a:lnTo>
                    <a:lnTo>
                      <a:pt x="1856" y="1726"/>
                    </a:lnTo>
                    <a:lnTo>
                      <a:pt x="1856" y="1726"/>
                    </a:lnTo>
                    <a:lnTo>
                      <a:pt x="1926" y="1726"/>
                    </a:lnTo>
                    <a:lnTo>
                      <a:pt x="1994" y="1724"/>
                    </a:lnTo>
                    <a:lnTo>
                      <a:pt x="2064" y="1720"/>
                    </a:lnTo>
                    <a:lnTo>
                      <a:pt x="2132" y="1716"/>
                    </a:lnTo>
                    <a:lnTo>
                      <a:pt x="2200" y="1710"/>
                    </a:lnTo>
                    <a:lnTo>
                      <a:pt x="2268" y="1704"/>
                    </a:lnTo>
                    <a:lnTo>
                      <a:pt x="2334" y="1694"/>
                    </a:lnTo>
                    <a:lnTo>
                      <a:pt x="2400" y="1684"/>
                    </a:lnTo>
                    <a:lnTo>
                      <a:pt x="2466" y="1674"/>
                    </a:lnTo>
                    <a:lnTo>
                      <a:pt x="2530" y="1662"/>
                    </a:lnTo>
                    <a:lnTo>
                      <a:pt x="2594" y="1648"/>
                    </a:lnTo>
                    <a:lnTo>
                      <a:pt x="2656" y="1634"/>
                    </a:lnTo>
                    <a:lnTo>
                      <a:pt x="2718" y="1618"/>
                    </a:lnTo>
                    <a:lnTo>
                      <a:pt x="2780" y="1602"/>
                    </a:lnTo>
                    <a:lnTo>
                      <a:pt x="2840" y="1584"/>
                    </a:lnTo>
                    <a:lnTo>
                      <a:pt x="2900" y="1566"/>
                    </a:lnTo>
                    <a:lnTo>
                      <a:pt x="2958" y="1546"/>
                    </a:lnTo>
                    <a:lnTo>
                      <a:pt x="3016" y="1524"/>
                    </a:lnTo>
                    <a:lnTo>
                      <a:pt x="3072" y="1502"/>
                    </a:lnTo>
                    <a:lnTo>
                      <a:pt x="3128" y="1478"/>
                    </a:lnTo>
                    <a:lnTo>
                      <a:pt x="3184" y="1454"/>
                    </a:lnTo>
                    <a:lnTo>
                      <a:pt x="3236" y="1430"/>
                    </a:lnTo>
                    <a:lnTo>
                      <a:pt x="3290" y="1404"/>
                    </a:lnTo>
                    <a:lnTo>
                      <a:pt x="3340" y="1378"/>
                    </a:lnTo>
                    <a:lnTo>
                      <a:pt x="3392" y="1350"/>
                    </a:lnTo>
                    <a:lnTo>
                      <a:pt x="3440" y="1320"/>
                    </a:lnTo>
                    <a:lnTo>
                      <a:pt x="3488" y="1290"/>
                    </a:lnTo>
                    <a:lnTo>
                      <a:pt x="3534" y="1260"/>
                    </a:lnTo>
                    <a:lnTo>
                      <a:pt x="3580" y="1230"/>
                    </a:lnTo>
                    <a:lnTo>
                      <a:pt x="3624" y="1198"/>
                    </a:lnTo>
                    <a:lnTo>
                      <a:pt x="3668" y="1164"/>
                    </a:lnTo>
                    <a:lnTo>
                      <a:pt x="3708" y="1130"/>
                    </a:lnTo>
                    <a:lnTo>
                      <a:pt x="3708" y="24"/>
                    </a:lnTo>
                    <a:lnTo>
                      <a:pt x="3708" y="24"/>
                    </a:lnTo>
                    <a:lnTo>
                      <a:pt x="3706" y="14"/>
                    </a:lnTo>
                    <a:lnTo>
                      <a:pt x="3702" y="8"/>
                    </a:lnTo>
                    <a:lnTo>
                      <a:pt x="3694" y="2"/>
                    </a:lnTo>
                    <a:lnTo>
                      <a:pt x="3686" y="0"/>
                    </a:lnTo>
                    <a:lnTo>
                      <a:pt x="3686" y="0"/>
                    </a:lnTo>
                    <a:close/>
                  </a:path>
                </a:pathLst>
              </a:custGeom>
              <a:solidFill>
                <a:srgbClr val="BBD6EE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" name="Google Shape;237;p10"/>
              <p:cNvSpPr/>
              <p:nvPr/>
            </p:nvSpPr>
            <p:spPr>
              <a:xfrm>
                <a:off x="5471" y="3151"/>
                <a:ext cx="94" cy="94"/>
              </a:xfrm>
              <a:custGeom>
                <a:avLst/>
                <a:gdLst/>
                <a:ahLst/>
                <a:cxnLst/>
                <a:rect l="l" t="t" r="r" b="b"/>
                <a:pathLst>
                  <a:path w="94" h="94" extrusionOk="0">
                    <a:moveTo>
                      <a:pt x="94" y="46"/>
                    </a:moveTo>
                    <a:lnTo>
                      <a:pt x="94" y="46"/>
                    </a:lnTo>
                    <a:lnTo>
                      <a:pt x="92" y="38"/>
                    </a:lnTo>
                    <a:lnTo>
                      <a:pt x="90" y="28"/>
                    </a:lnTo>
                    <a:lnTo>
                      <a:pt x="86" y="20"/>
                    </a:lnTo>
                    <a:lnTo>
                      <a:pt x="80" y="14"/>
                    </a:lnTo>
                    <a:lnTo>
                      <a:pt x="72" y="8"/>
                    </a:lnTo>
                    <a:lnTo>
                      <a:pt x="64" y="4"/>
                    </a:lnTo>
                    <a:lnTo>
                      <a:pt x="56" y="0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28" y="4"/>
                    </a:lnTo>
                    <a:lnTo>
                      <a:pt x="20" y="8"/>
                    </a:lnTo>
                    <a:lnTo>
                      <a:pt x="14" y="14"/>
                    </a:lnTo>
                    <a:lnTo>
                      <a:pt x="8" y="20"/>
                    </a:lnTo>
                    <a:lnTo>
                      <a:pt x="4" y="28"/>
                    </a:lnTo>
                    <a:lnTo>
                      <a:pt x="0" y="38"/>
                    </a:lnTo>
                    <a:lnTo>
                      <a:pt x="0" y="46"/>
                    </a:lnTo>
                    <a:lnTo>
                      <a:pt x="0" y="46"/>
                    </a:lnTo>
                    <a:lnTo>
                      <a:pt x="0" y="56"/>
                    </a:lnTo>
                    <a:lnTo>
                      <a:pt x="4" y="66"/>
                    </a:lnTo>
                    <a:lnTo>
                      <a:pt x="8" y="72"/>
                    </a:lnTo>
                    <a:lnTo>
                      <a:pt x="14" y="80"/>
                    </a:lnTo>
                    <a:lnTo>
                      <a:pt x="20" y="86"/>
                    </a:lnTo>
                    <a:lnTo>
                      <a:pt x="28" y="90"/>
                    </a:lnTo>
                    <a:lnTo>
                      <a:pt x="38" y="92"/>
                    </a:lnTo>
                    <a:lnTo>
                      <a:pt x="46" y="94"/>
                    </a:lnTo>
                    <a:lnTo>
                      <a:pt x="46" y="94"/>
                    </a:lnTo>
                    <a:lnTo>
                      <a:pt x="56" y="92"/>
                    </a:lnTo>
                    <a:lnTo>
                      <a:pt x="64" y="90"/>
                    </a:lnTo>
                    <a:lnTo>
                      <a:pt x="72" y="86"/>
                    </a:lnTo>
                    <a:lnTo>
                      <a:pt x="80" y="80"/>
                    </a:lnTo>
                    <a:lnTo>
                      <a:pt x="86" y="72"/>
                    </a:lnTo>
                    <a:lnTo>
                      <a:pt x="90" y="66"/>
                    </a:lnTo>
                    <a:lnTo>
                      <a:pt x="92" y="56"/>
                    </a:lnTo>
                    <a:lnTo>
                      <a:pt x="94" y="46"/>
                    </a:lnTo>
                    <a:lnTo>
                      <a:pt x="94" y="46"/>
                    </a:lnTo>
                    <a:close/>
                  </a:path>
                </a:pathLst>
              </a:custGeom>
              <a:gradFill>
                <a:gsLst>
                  <a:gs pos="0">
                    <a:srgbClr val="1E4E79"/>
                  </a:gs>
                  <a:gs pos="1000">
                    <a:srgbClr val="1E4E79"/>
                  </a:gs>
                  <a:gs pos="26000">
                    <a:srgbClr val="BBD6EE"/>
                  </a:gs>
                  <a:gs pos="100000">
                    <a:srgbClr val="1E4E79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38" name="Google Shape;238;p10"/>
          <p:cNvSpPr txBox="1"/>
          <p:nvPr/>
        </p:nvSpPr>
        <p:spPr>
          <a:xfrm>
            <a:off x="1727056" y="591861"/>
            <a:ext cx="5689888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b="1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Starter sentences</a:t>
            </a:r>
            <a:endParaRPr/>
          </a:p>
        </p:txBody>
      </p:sp>
      <p:sp>
        <p:nvSpPr>
          <p:cNvPr id="239" name="Google Shape;239;p10"/>
          <p:cNvSpPr txBox="1"/>
          <p:nvPr/>
        </p:nvSpPr>
        <p:spPr>
          <a:xfrm>
            <a:off x="732642" y="1753093"/>
            <a:ext cx="7653191" cy="3785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 Dee,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heard about what has happened and…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am writing to say…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understand…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think that…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should…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One idea would be…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my opinion you should…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My advice is…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From …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/>
              <a:t>Where can I go for help?</a:t>
            </a:r>
            <a:endParaRPr/>
          </a:p>
        </p:txBody>
      </p:sp>
      <p:sp>
        <p:nvSpPr>
          <p:cNvPr id="245" name="Google Shape;245;p11"/>
          <p:cNvSpPr txBox="1">
            <a:spLocks noGrp="1"/>
          </p:cNvSpPr>
          <p:nvPr>
            <p:ph type="body" idx="1"/>
          </p:nvPr>
        </p:nvSpPr>
        <p:spPr>
          <a:xfrm>
            <a:off x="628650" y="1690689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2400"/>
              <a:buChar char="•"/>
            </a:pPr>
            <a:r>
              <a:rPr lang="en-GB" sz="2400">
                <a:solidFill>
                  <a:srgbClr val="7030A0"/>
                </a:solidFill>
              </a:rPr>
              <a:t>Speak to a teacher about it</a:t>
            </a:r>
            <a:endParaRPr/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>
              <a:solidFill>
                <a:srgbClr val="7030A0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30A0"/>
              </a:buClr>
              <a:buSzPts val="2400"/>
              <a:buChar char="•"/>
            </a:pPr>
            <a:r>
              <a:rPr lang="en-GB" sz="2400">
                <a:solidFill>
                  <a:srgbClr val="7030A0"/>
                </a:solidFill>
              </a:rPr>
              <a:t>Speak to someone at home or a friend</a:t>
            </a:r>
            <a:br>
              <a:rPr lang="en-GB" sz="2400">
                <a:solidFill>
                  <a:srgbClr val="7030A0"/>
                </a:solidFill>
              </a:rPr>
            </a:br>
            <a:endParaRPr sz="2400">
              <a:solidFill>
                <a:srgbClr val="7030A0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48135"/>
              </a:buClr>
              <a:buSzPts val="2400"/>
              <a:buChar char="•"/>
            </a:pPr>
            <a:r>
              <a:rPr lang="en-GB" sz="2400">
                <a:solidFill>
                  <a:srgbClr val="548135"/>
                </a:solidFill>
              </a:rPr>
              <a:t>Tell your Head of Learning</a:t>
            </a:r>
            <a:br>
              <a:rPr lang="en-GB" sz="2400">
                <a:solidFill>
                  <a:srgbClr val="7030A0"/>
                </a:solidFill>
              </a:rPr>
            </a:br>
            <a:endParaRPr sz="2400">
              <a:solidFill>
                <a:srgbClr val="7030A0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30A0"/>
              </a:buClr>
              <a:buSzPts val="2400"/>
              <a:buChar char="•"/>
            </a:pPr>
            <a:r>
              <a:rPr lang="en-GB" sz="2400">
                <a:solidFill>
                  <a:srgbClr val="7030A0"/>
                </a:solidFill>
              </a:rPr>
              <a:t>Speak to Mrs Lisa Jones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</p:txBody>
      </p:sp>
      <p:pic>
        <p:nvPicPr>
          <p:cNvPr id="246" name="Google Shape;246;p11" descr="Image result for happy pupils clip art"/>
          <p:cNvPicPr preferRelativeResize="0"/>
          <p:nvPr/>
        </p:nvPicPr>
        <p:blipFill rotWithShape="1">
          <a:blip r:embed="rId3">
            <a:alphaModFix/>
          </a:blip>
          <a:srcRect b="12260"/>
          <a:stretch/>
        </p:blipFill>
        <p:spPr>
          <a:xfrm>
            <a:off x="0" y="4637572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 extrusionOk="0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GB" b="1"/>
              <a:t>Plenary</a:t>
            </a:r>
            <a:endParaRPr/>
          </a:p>
        </p:txBody>
      </p:sp>
      <p:sp>
        <p:nvSpPr>
          <p:cNvPr id="252" name="Google Shape;252;p12"/>
          <p:cNvSpPr txBox="1">
            <a:spLocks noGrp="1"/>
          </p:cNvSpPr>
          <p:nvPr>
            <p:ph type="body" idx="1"/>
          </p:nvPr>
        </p:nvSpPr>
        <p:spPr>
          <a:xfrm>
            <a:off x="628650" y="14052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/>
              <a:t>Finish this sentence…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2800"/>
              <a:buNone/>
            </a:pPr>
            <a:r>
              <a:rPr lang="en-GB">
                <a:solidFill>
                  <a:srgbClr val="00B0F0"/>
                </a:solidFill>
              </a:rPr>
              <a:t>Learning about sexting has made</a:t>
            </a:r>
            <a:br>
              <a:rPr lang="en-GB">
                <a:solidFill>
                  <a:srgbClr val="00B0F0"/>
                </a:solidFill>
              </a:rPr>
            </a:br>
            <a:r>
              <a:rPr lang="en-GB">
                <a:solidFill>
                  <a:srgbClr val="00B0F0"/>
                </a:solidFill>
              </a:rPr>
              <a:t>me think/ made me realise that…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>
              <a:solidFill>
                <a:srgbClr val="92D05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2D050"/>
              </a:buClr>
              <a:buSzPts val="2800"/>
              <a:buNone/>
            </a:pPr>
            <a:r>
              <a:rPr lang="en-GB">
                <a:solidFill>
                  <a:srgbClr val="92D050"/>
                </a:solidFill>
              </a:rPr>
              <a:t>You could u</a:t>
            </a:r>
            <a:r>
              <a:rPr lang="en-GB" sz="2800">
                <a:solidFill>
                  <a:srgbClr val="92D050"/>
                </a:solidFill>
              </a:rPr>
              <a:t>pload a video of your answer </a:t>
            </a:r>
            <a:br>
              <a:rPr lang="en-GB" sz="2800">
                <a:solidFill>
                  <a:srgbClr val="92D050"/>
                </a:solidFill>
              </a:rPr>
            </a:br>
            <a:r>
              <a:rPr lang="en-GB" sz="2800">
                <a:solidFill>
                  <a:srgbClr val="92D050"/>
                </a:solidFill>
              </a:rPr>
              <a:t>to Google Classroom.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253" name="Google Shape;253;p12" descr="Image result for happy pupils clip art"/>
          <p:cNvPicPr preferRelativeResize="0"/>
          <p:nvPr/>
        </p:nvPicPr>
        <p:blipFill rotWithShape="1">
          <a:blip r:embed="rId3">
            <a:alphaModFix/>
          </a:blip>
          <a:srcRect t="7688" b="40172"/>
          <a:stretch/>
        </p:blipFill>
        <p:spPr>
          <a:xfrm>
            <a:off x="0" y="4655127"/>
            <a:ext cx="9144000" cy="2202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26002" y="3429000"/>
            <a:ext cx="1489348" cy="992899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12"/>
          <p:cNvSpPr txBox="1"/>
          <p:nvPr/>
        </p:nvSpPr>
        <p:spPr>
          <a:xfrm>
            <a:off x="5515350" y="7727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>
                <a:solidFill>
                  <a:schemeClr val="hlink"/>
                </a:solidFill>
                <a:hlinkClick r:id="rId5"/>
              </a:rPr>
              <a:t>"Just send it" | Childnet</a:t>
            </a:r>
            <a:endParaRPr/>
          </a:p>
        </p:txBody>
      </p:sp>
      <p:sp>
        <p:nvSpPr>
          <p:cNvPr id="256" name="Google Shape;256;p12"/>
          <p:cNvSpPr txBox="1"/>
          <p:nvPr/>
        </p:nvSpPr>
        <p:spPr>
          <a:xfrm>
            <a:off x="4726200" y="589313"/>
            <a:ext cx="4578300" cy="8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50">
                <a:solidFill>
                  <a:srgbClr val="FFFFFF"/>
                </a:solidFill>
                <a:highlight>
                  <a:srgbClr val="264FF5"/>
                </a:highlight>
              </a:rPr>
              <a:t>A film about the consequences of sexting.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25;p4">
            <a:extLst>
              <a:ext uri="{FF2B5EF4-FFF2-40B4-BE49-F238E27FC236}">
                <a16:creationId xmlns:a16="http://schemas.microsoft.com/office/drawing/2014/main" id="{F5FF713B-9981-D852-2443-F2886F9F098D}"/>
              </a:ext>
            </a:extLst>
          </p:cNvPr>
          <p:cNvPicPr preferRelativeResize="0"/>
          <p:nvPr/>
        </p:nvPicPr>
        <p:blipFill rotWithShape="1">
          <a:blip r:embed="rId2"/>
          <a:stretch/>
        </p:blipFill>
        <p:spPr>
          <a:xfrm>
            <a:off x="482600" y="1439652"/>
            <a:ext cx="3968749" cy="3978696"/>
          </a:xfrm>
          <a:prstGeom prst="rect">
            <a:avLst/>
          </a:prstGeom>
          <a:noFill/>
        </p:spPr>
      </p:pic>
      <p:pic>
        <p:nvPicPr>
          <p:cNvPr id="3" name="Google Shape;125;p4">
            <a:extLst>
              <a:ext uri="{FF2B5EF4-FFF2-40B4-BE49-F238E27FC236}">
                <a16:creationId xmlns:a16="http://schemas.microsoft.com/office/drawing/2014/main" id="{43011272-C54F-8222-A136-C5D186BCE89F}"/>
              </a:ext>
            </a:extLst>
          </p:cNvPr>
          <p:cNvPicPr preferRelativeResize="0"/>
          <p:nvPr/>
        </p:nvPicPr>
        <p:blipFill rotWithShape="1">
          <a:blip r:embed="rId2"/>
          <a:stretch/>
        </p:blipFill>
        <p:spPr>
          <a:xfrm>
            <a:off x="4692648" y="1439651"/>
            <a:ext cx="3968751" cy="39786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05516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"/>
          <p:cNvSpPr/>
          <p:nvPr/>
        </p:nvSpPr>
        <p:spPr>
          <a:xfrm>
            <a:off x="-25523" y="5959586"/>
            <a:ext cx="9169523" cy="898414"/>
          </a:xfrm>
          <a:prstGeom prst="rect">
            <a:avLst/>
          </a:prstGeom>
          <a:blipFill rotWithShape="1">
            <a:blip r:embed="rId3">
              <a:alphaModFix/>
            </a:blip>
            <a:tile tx="0" ty="0" sx="100000" sy="100000" flip="none" algn="tl"/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6" name="Google Shape;96;p2"/>
          <p:cNvGrpSpPr/>
          <p:nvPr/>
        </p:nvGrpSpPr>
        <p:grpSpPr>
          <a:xfrm>
            <a:off x="0" y="92766"/>
            <a:ext cx="9144000" cy="6917634"/>
            <a:chOff x="1919162" y="662019"/>
            <a:chExt cx="8577330" cy="5849914"/>
          </a:xfrm>
        </p:grpSpPr>
        <p:sp>
          <p:nvSpPr>
            <p:cNvPr id="97" name="Google Shape;97;p2"/>
            <p:cNvSpPr/>
            <p:nvPr/>
          </p:nvSpPr>
          <p:spPr>
            <a:xfrm>
              <a:off x="1919162" y="5777088"/>
              <a:ext cx="8577330" cy="734845"/>
            </a:xfrm>
            <a:prstGeom prst="ellipse">
              <a:avLst/>
            </a:prstGeom>
            <a:solidFill>
              <a:srgbClr val="3F3F3F">
                <a:alpha val="6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8" name="Google Shape;98;p2"/>
            <p:cNvGrpSpPr/>
            <p:nvPr/>
          </p:nvGrpSpPr>
          <p:grpSpPr>
            <a:xfrm>
              <a:off x="2180823" y="662019"/>
              <a:ext cx="8057881" cy="5695888"/>
              <a:chOff x="1759" y="689"/>
              <a:chExt cx="4162" cy="2942"/>
            </a:xfrm>
          </p:grpSpPr>
          <p:sp>
            <p:nvSpPr>
              <p:cNvPr id="99" name="Google Shape;99;p2"/>
              <p:cNvSpPr/>
              <p:nvPr/>
            </p:nvSpPr>
            <p:spPr>
              <a:xfrm>
                <a:off x="1759" y="689"/>
                <a:ext cx="4162" cy="29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" name="Google Shape;100;p2"/>
              <p:cNvSpPr/>
              <p:nvPr/>
            </p:nvSpPr>
            <p:spPr>
              <a:xfrm>
                <a:off x="2697" y="3321"/>
                <a:ext cx="2284" cy="310"/>
              </a:xfrm>
              <a:custGeom>
                <a:avLst/>
                <a:gdLst/>
                <a:ahLst/>
                <a:cxnLst/>
                <a:rect l="l" t="t" r="r" b="b"/>
                <a:pathLst>
                  <a:path w="2284" h="310" extrusionOk="0">
                    <a:moveTo>
                      <a:pt x="70" y="58"/>
                    </a:moveTo>
                    <a:lnTo>
                      <a:pt x="70" y="58"/>
                    </a:lnTo>
                    <a:lnTo>
                      <a:pt x="56" y="60"/>
                    </a:lnTo>
                    <a:lnTo>
                      <a:pt x="42" y="64"/>
                    </a:lnTo>
                    <a:lnTo>
                      <a:pt x="30" y="70"/>
                    </a:lnTo>
                    <a:lnTo>
                      <a:pt x="20" y="80"/>
                    </a:lnTo>
                    <a:lnTo>
                      <a:pt x="12" y="90"/>
                    </a:lnTo>
                    <a:lnTo>
                      <a:pt x="6" y="102"/>
                    </a:lnTo>
                    <a:lnTo>
                      <a:pt x="2" y="114"/>
                    </a:lnTo>
                    <a:lnTo>
                      <a:pt x="0" y="130"/>
                    </a:lnTo>
                    <a:lnTo>
                      <a:pt x="0" y="238"/>
                    </a:lnTo>
                    <a:lnTo>
                      <a:pt x="0" y="238"/>
                    </a:lnTo>
                    <a:lnTo>
                      <a:pt x="2" y="252"/>
                    </a:lnTo>
                    <a:lnTo>
                      <a:pt x="6" y="266"/>
                    </a:lnTo>
                    <a:lnTo>
                      <a:pt x="12" y="278"/>
                    </a:lnTo>
                    <a:lnTo>
                      <a:pt x="20" y="288"/>
                    </a:lnTo>
                    <a:lnTo>
                      <a:pt x="30" y="298"/>
                    </a:lnTo>
                    <a:lnTo>
                      <a:pt x="42" y="304"/>
                    </a:lnTo>
                    <a:lnTo>
                      <a:pt x="56" y="308"/>
                    </a:lnTo>
                    <a:lnTo>
                      <a:pt x="70" y="310"/>
                    </a:lnTo>
                    <a:lnTo>
                      <a:pt x="2214" y="310"/>
                    </a:lnTo>
                    <a:lnTo>
                      <a:pt x="2214" y="310"/>
                    </a:lnTo>
                    <a:lnTo>
                      <a:pt x="2228" y="308"/>
                    </a:lnTo>
                    <a:lnTo>
                      <a:pt x="2242" y="304"/>
                    </a:lnTo>
                    <a:lnTo>
                      <a:pt x="2254" y="298"/>
                    </a:lnTo>
                    <a:lnTo>
                      <a:pt x="2264" y="288"/>
                    </a:lnTo>
                    <a:lnTo>
                      <a:pt x="2272" y="278"/>
                    </a:lnTo>
                    <a:lnTo>
                      <a:pt x="2280" y="266"/>
                    </a:lnTo>
                    <a:lnTo>
                      <a:pt x="2284" y="252"/>
                    </a:lnTo>
                    <a:lnTo>
                      <a:pt x="2284" y="238"/>
                    </a:lnTo>
                    <a:lnTo>
                      <a:pt x="2284" y="130"/>
                    </a:lnTo>
                    <a:lnTo>
                      <a:pt x="2284" y="130"/>
                    </a:lnTo>
                    <a:lnTo>
                      <a:pt x="2284" y="114"/>
                    </a:lnTo>
                    <a:lnTo>
                      <a:pt x="2280" y="102"/>
                    </a:lnTo>
                    <a:lnTo>
                      <a:pt x="2272" y="90"/>
                    </a:lnTo>
                    <a:lnTo>
                      <a:pt x="2264" y="80"/>
                    </a:lnTo>
                    <a:lnTo>
                      <a:pt x="2254" y="70"/>
                    </a:lnTo>
                    <a:lnTo>
                      <a:pt x="2242" y="64"/>
                    </a:lnTo>
                    <a:lnTo>
                      <a:pt x="2228" y="60"/>
                    </a:lnTo>
                    <a:lnTo>
                      <a:pt x="2214" y="58"/>
                    </a:lnTo>
                    <a:lnTo>
                      <a:pt x="1936" y="0"/>
                    </a:lnTo>
                    <a:lnTo>
                      <a:pt x="350" y="0"/>
                    </a:lnTo>
                    <a:lnTo>
                      <a:pt x="70" y="58"/>
                    </a:ln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25000">
                    <a:srgbClr val="595959"/>
                  </a:gs>
                  <a:gs pos="31000">
                    <a:srgbClr val="7F7F7F"/>
                  </a:gs>
                  <a:gs pos="100000">
                    <a:srgbClr val="262626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" name="Google Shape;101;p2"/>
              <p:cNvSpPr/>
              <p:nvPr/>
            </p:nvSpPr>
            <p:spPr>
              <a:xfrm>
                <a:off x="3047" y="3247"/>
                <a:ext cx="1586" cy="74"/>
              </a:xfrm>
              <a:custGeom>
                <a:avLst/>
                <a:gdLst/>
                <a:ahLst/>
                <a:cxnLst/>
                <a:rect l="l" t="t" r="r" b="b"/>
                <a:pathLst>
                  <a:path w="1586" h="74" extrusionOk="0">
                    <a:moveTo>
                      <a:pt x="1496" y="0"/>
                    </a:moveTo>
                    <a:lnTo>
                      <a:pt x="88" y="0"/>
                    </a:lnTo>
                    <a:lnTo>
                      <a:pt x="88" y="0"/>
                    </a:lnTo>
                    <a:lnTo>
                      <a:pt x="74" y="2"/>
                    </a:lnTo>
                    <a:lnTo>
                      <a:pt x="60" y="6"/>
                    </a:lnTo>
                    <a:lnTo>
                      <a:pt x="48" y="12"/>
                    </a:lnTo>
                    <a:lnTo>
                      <a:pt x="38" y="20"/>
                    </a:lnTo>
                    <a:lnTo>
                      <a:pt x="30" y="30"/>
                    </a:lnTo>
                    <a:lnTo>
                      <a:pt x="24" y="42"/>
                    </a:lnTo>
                    <a:lnTo>
                      <a:pt x="20" y="56"/>
                    </a:lnTo>
                    <a:lnTo>
                      <a:pt x="18" y="70"/>
                    </a:lnTo>
                    <a:lnTo>
                      <a:pt x="0" y="74"/>
                    </a:lnTo>
                    <a:lnTo>
                      <a:pt x="1586" y="74"/>
                    </a:lnTo>
                    <a:lnTo>
                      <a:pt x="1566" y="70"/>
                    </a:lnTo>
                    <a:lnTo>
                      <a:pt x="1566" y="70"/>
                    </a:lnTo>
                    <a:lnTo>
                      <a:pt x="1566" y="56"/>
                    </a:lnTo>
                    <a:lnTo>
                      <a:pt x="1562" y="42"/>
                    </a:lnTo>
                    <a:lnTo>
                      <a:pt x="1554" y="30"/>
                    </a:lnTo>
                    <a:lnTo>
                      <a:pt x="1546" y="20"/>
                    </a:lnTo>
                    <a:lnTo>
                      <a:pt x="1536" y="12"/>
                    </a:lnTo>
                    <a:lnTo>
                      <a:pt x="1524" y="6"/>
                    </a:lnTo>
                    <a:lnTo>
                      <a:pt x="1510" y="2"/>
                    </a:lnTo>
                    <a:lnTo>
                      <a:pt x="1496" y="0"/>
                    </a:lnTo>
                    <a:lnTo>
                      <a:pt x="1496" y="0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" name="Google Shape;102;p2"/>
              <p:cNvSpPr/>
              <p:nvPr/>
            </p:nvSpPr>
            <p:spPr>
              <a:xfrm>
                <a:off x="1759" y="689"/>
                <a:ext cx="4162" cy="2596"/>
              </a:xfrm>
              <a:custGeom>
                <a:avLst/>
                <a:gdLst/>
                <a:ahLst/>
                <a:cxnLst/>
                <a:rect l="l" t="t" r="r" b="b"/>
                <a:pathLst>
                  <a:path w="4162" h="2596" extrusionOk="0">
                    <a:moveTo>
                      <a:pt x="4162" y="70"/>
                    </a:moveTo>
                    <a:lnTo>
                      <a:pt x="4162" y="70"/>
                    </a:lnTo>
                    <a:lnTo>
                      <a:pt x="4160" y="56"/>
                    </a:lnTo>
                    <a:lnTo>
                      <a:pt x="4156" y="42"/>
                    </a:lnTo>
                    <a:lnTo>
                      <a:pt x="4150" y="30"/>
                    </a:lnTo>
                    <a:lnTo>
                      <a:pt x="4140" y="20"/>
                    </a:lnTo>
                    <a:lnTo>
                      <a:pt x="4130" y="12"/>
                    </a:lnTo>
                    <a:lnTo>
                      <a:pt x="4118" y="4"/>
                    </a:lnTo>
                    <a:lnTo>
                      <a:pt x="4106" y="0"/>
                    </a:lnTo>
                    <a:lnTo>
                      <a:pt x="4092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56" y="0"/>
                    </a:lnTo>
                    <a:lnTo>
                      <a:pt x="42" y="4"/>
                    </a:lnTo>
                    <a:lnTo>
                      <a:pt x="30" y="12"/>
                    </a:lnTo>
                    <a:lnTo>
                      <a:pt x="20" y="20"/>
                    </a:lnTo>
                    <a:lnTo>
                      <a:pt x="12" y="30"/>
                    </a:lnTo>
                    <a:lnTo>
                      <a:pt x="4" y="42"/>
                    </a:lnTo>
                    <a:lnTo>
                      <a:pt x="0" y="56"/>
                    </a:lnTo>
                    <a:lnTo>
                      <a:pt x="0" y="70"/>
                    </a:lnTo>
                    <a:lnTo>
                      <a:pt x="0" y="2526"/>
                    </a:lnTo>
                    <a:lnTo>
                      <a:pt x="0" y="2526"/>
                    </a:lnTo>
                    <a:lnTo>
                      <a:pt x="0" y="2540"/>
                    </a:lnTo>
                    <a:lnTo>
                      <a:pt x="4" y="2554"/>
                    </a:lnTo>
                    <a:lnTo>
                      <a:pt x="12" y="2566"/>
                    </a:lnTo>
                    <a:lnTo>
                      <a:pt x="20" y="2576"/>
                    </a:lnTo>
                    <a:lnTo>
                      <a:pt x="30" y="2584"/>
                    </a:lnTo>
                    <a:lnTo>
                      <a:pt x="42" y="2592"/>
                    </a:lnTo>
                    <a:lnTo>
                      <a:pt x="56" y="2596"/>
                    </a:lnTo>
                    <a:lnTo>
                      <a:pt x="70" y="2596"/>
                    </a:lnTo>
                    <a:lnTo>
                      <a:pt x="4092" y="2596"/>
                    </a:lnTo>
                    <a:lnTo>
                      <a:pt x="4092" y="2596"/>
                    </a:lnTo>
                    <a:lnTo>
                      <a:pt x="4106" y="2596"/>
                    </a:lnTo>
                    <a:lnTo>
                      <a:pt x="4118" y="2592"/>
                    </a:lnTo>
                    <a:lnTo>
                      <a:pt x="4130" y="2584"/>
                    </a:lnTo>
                    <a:lnTo>
                      <a:pt x="4140" y="2576"/>
                    </a:lnTo>
                    <a:lnTo>
                      <a:pt x="4150" y="2566"/>
                    </a:lnTo>
                    <a:lnTo>
                      <a:pt x="4156" y="2554"/>
                    </a:lnTo>
                    <a:lnTo>
                      <a:pt x="4160" y="2540"/>
                    </a:lnTo>
                    <a:lnTo>
                      <a:pt x="4162" y="2526"/>
                    </a:lnTo>
                    <a:lnTo>
                      <a:pt x="4162" y="70"/>
                    </a:ln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1937" y="861"/>
                <a:ext cx="3804" cy="2252"/>
              </a:xfrm>
              <a:custGeom>
                <a:avLst/>
                <a:gdLst/>
                <a:ahLst/>
                <a:cxnLst/>
                <a:rect l="l" t="t" r="r" b="b"/>
                <a:pathLst>
                  <a:path w="3804" h="2252" extrusionOk="0">
                    <a:moveTo>
                      <a:pt x="3804" y="70"/>
                    </a:moveTo>
                    <a:lnTo>
                      <a:pt x="3804" y="70"/>
                    </a:lnTo>
                    <a:lnTo>
                      <a:pt x="3802" y="56"/>
                    </a:lnTo>
                    <a:lnTo>
                      <a:pt x="3798" y="42"/>
                    </a:lnTo>
                    <a:lnTo>
                      <a:pt x="3792" y="30"/>
                    </a:lnTo>
                    <a:lnTo>
                      <a:pt x="3782" y="20"/>
                    </a:lnTo>
                    <a:lnTo>
                      <a:pt x="3772" y="12"/>
                    </a:lnTo>
                    <a:lnTo>
                      <a:pt x="3760" y="4"/>
                    </a:lnTo>
                    <a:lnTo>
                      <a:pt x="3748" y="0"/>
                    </a:lnTo>
                    <a:lnTo>
                      <a:pt x="3734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58" y="0"/>
                    </a:lnTo>
                    <a:lnTo>
                      <a:pt x="44" y="4"/>
                    </a:lnTo>
                    <a:lnTo>
                      <a:pt x="32" y="12"/>
                    </a:lnTo>
                    <a:lnTo>
                      <a:pt x="22" y="20"/>
                    </a:lnTo>
                    <a:lnTo>
                      <a:pt x="14" y="30"/>
                    </a:lnTo>
                    <a:lnTo>
                      <a:pt x="6" y="42"/>
                    </a:lnTo>
                    <a:lnTo>
                      <a:pt x="2" y="56"/>
                    </a:lnTo>
                    <a:lnTo>
                      <a:pt x="0" y="70"/>
                    </a:lnTo>
                    <a:lnTo>
                      <a:pt x="0" y="2182"/>
                    </a:lnTo>
                    <a:lnTo>
                      <a:pt x="0" y="2182"/>
                    </a:lnTo>
                    <a:lnTo>
                      <a:pt x="2" y="2196"/>
                    </a:lnTo>
                    <a:lnTo>
                      <a:pt x="6" y="2210"/>
                    </a:lnTo>
                    <a:lnTo>
                      <a:pt x="14" y="2222"/>
                    </a:lnTo>
                    <a:lnTo>
                      <a:pt x="22" y="2232"/>
                    </a:lnTo>
                    <a:lnTo>
                      <a:pt x="32" y="2240"/>
                    </a:lnTo>
                    <a:lnTo>
                      <a:pt x="44" y="2248"/>
                    </a:lnTo>
                    <a:lnTo>
                      <a:pt x="58" y="2252"/>
                    </a:lnTo>
                    <a:lnTo>
                      <a:pt x="72" y="2252"/>
                    </a:lnTo>
                    <a:lnTo>
                      <a:pt x="3734" y="2252"/>
                    </a:lnTo>
                    <a:lnTo>
                      <a:pt x="3734" y="2252"/>
                    </a:lnTo>
                    <a:lnTo>
                      <a:pt x="3748" y="2252"/>
                    </a:lnTo>
                    <a:lnTo>
                      <a:pt x="3760" y="2248"/>
                    </a:lnTo>
                    <a:lnTo>
                      <a:pt x="3772" y="2240"/>
                    </a:lnTo>
                    <a:lnTo>
                      <a:pt x="3782" y="2232"/>
                    </a:lnTo>
                    <a:lnTo>
                      <a:pt x="3792" y="2222"/>
                    </a:lnTo>
                    <a:lnTo>
                      <a:pt x="3798" y="2210"/>
                    </a:lnTo>
                    <a:lnTo>
                      <a:pt x="3802" y="2196"/>
                    </a:lnTo>
                    <a:lnTo>
                      <a:pt x="3804" y="2182"/>
                    </a:lnTo>
                    <a:lnTo>
                      <a:pt x="3804" y="70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>
                <a:off x="1985" y="2035"/>
                <a:ext cx="3708" cy="1032"/>
              </a:xfrm>
              <a:custGeom>
                <a:avLst/>
                <a:gdLst/>
                <a:ahLst/>
                <a:cxnLst/>
                <a:rect l="l" t="t" r="r" b="b"/>
                <a:pathLst>
                  <a:path w="3708" h="1032" extrusionOk="0">
                    <a:moveTo>
                      <a:pt x="0" y="0"/>
                    </a:moveTo>
                    <a:lnTo>
                      <a:pt x="0" y="1008"/>
                    </a:lnTo>
                    <a:lnTo>
                      <a:pt x="0" y="1008"/>
                    </a:lnTo>
                    <a:lnTo>
                      <a:pt x="2" y="1018"/>
                    </a:lnTo>
                    <a:lnTo>
                      <a:pt x="6" y="1024"/>
                    </a:lnTo>
                    <a:lnTo>
                      <a:pt x="14" y="1030"/>
                    </a:lnTo>
                    <a:lnTo>
                      <a:pt x="24" y="1032"/>
                    </a:lnTo>
                    <a:lnTo>
                      <a:pt x="3686" y="1032"/>
                    </a:lnTo>
                    <a:lnTo>
                      <a:pt x="3686" y="1032"/>
                    </a:lnTo>
                    <a:lnTo>
                      <a:pt x="3694" y="1030"/>
                    </a:lnTo>
                    <a:lnTo>
                      <a:pt x="3702" y="1024"/>
                    </a:lnTo>
                    <a:lnTo>
                      <a:pt x="3706" y="1018"/>
                    </a:lnTo>
                    <a:lnTo>
                      <a:pt x="3708" y="1008"/>
                    </a:lnTo>
                    <a:lnTo>
                      <a:pt x="3708" y="2"/>
                    </a:lnTo>
                    <a:lnTo>
                      <a:pt x="3708" y="2"/>
                    </a:lnTo>
                    <a:lnTo>
                      <a:pt x="3668" y="36"/>
                    </a:lnTo>
                    <a:lnTo>
                      <a:pt x="3624" y="70"/>
                    </a:lnTo>
                    <a:lnTo>
                      <a:pt x="3580" y="102"/>
                    </a:lnTo>
                    <a:lnTo>
                      <a:pt x="3534" y="132"/>
                    </a:lnTo>
                    <a:lnTo>
                      <a:pt x="3488" y="162"/>
                    </a:lnTo>
                    <a:lnTo>
                      <a:pt x="3440" y="192"/>
                    </a:lnTo>
                    <a:lnTo>
                      <a:pt x="3392" y="222"/>
                    </a:lnTo>
                    <a:lnTo>
                      <a:pt x="3340" y="250"/>
                    </a:lnTo>
                    <a:lnTo>
                      <a:pt x="3290" y="276"/>
                    </a:lnTo>
                    <a:lnTo>
                      <a:pt x="3236" y="302"/>
                    </a:lnTo>
                    <a:lnTo>
                      <a:pt x="3184" y="326"/>
                    </a:lnTo>
                    <a:lnTo>
                      <a:pt x="3128" y="350"/>
                    </a:lnTo>
                    <a:lnTo>
                      <a:pt x="3072" y="374"/>
                    </a:lnTo>
                    <a:lnTo>
                      <a:pt x="3016" y="396"/>
                    </a:lnTo>
                    <a:lnTo>
                      <a:pt x="2958" y="418"/>
                    </a:lnTo>
                    <a:lnTo>
                      <a:pt x="2900" y="438"/>
                    </a:lnTo>
                    <a:lnTo>
                      <a:pt x="2840" y="456"/>
                    </a:lnTo>
                    <a:lnTo>
                      <a:pt x="2780" y="474"/>
                    </a:lnTo>
                    <a:lnTo>
                      <a:pt x="2718" y="490"/>
                    </a:lnTo>
                    <a:lnTo>
                      <a:pt x="2656" y="506"/>
                    </a:lnTo>
                    <a:lnTo>
                      <a:pt x="2594" y="520"/>
                    </a:lnTo>
                    <a:lnTo>
                      <a:pt x="2530" y="534"/>
                    </a:lnTo>
                    <a:lnTo>
                      <a:pt x="2466" y="546"/>
                    </a:lnTo>
                    <a:lnTo>
                      <a:pt x="2400" y="556"/>
                    </a:lnTo>
                    <a:lnTo>
                      <a:pt x="2334" y="566"/>
                    </a:lnTo>
                    <a:lnTo>
                      <a:pt x="2268" y="576"/>
                    </a:lnTo>
                    <a:lnTo>
                      <a:pt x="2200" y="582"/>
                    </a:lnTo>
                    <a:lnTo>
                      <a:pt x="2132" y="588"/>
                    </a:lnTo>
                    <a:lnTo>
                      <a:pt x="2064" y="592"/>
                    </a:lnTo>
                    <a:lnTo>
                      <a:pt x="1994" y="596"/>
                    </a:lnTo>
                    <a:lnTo>
                      <a:pt x="1926" y="598"/>
                    </a:lnTo>
                    <a:lnTo>
                      <a:pt x="1856" y="598"/>
                    </a:lnTo>
                    <a:lnTo>
                      <a:pt x="1856" y="598"/>
                    </a:lnTo>
                    <a:lnTo>
                      <a:pt x="1786" y="598"/>
                    </a:lnTo>
                    <a:lnTo>
                      <a:pt x="1716" y="596"/>
                    </a:lnTo>
                    <a:lnTo>
                      <a:pt x="1646" y="592"/>
                    </a:lnTo>
                    <a:lnTo>
                      <a:pt x="1578" y="588"/>
                    </a:lnTo>
                    <a:lnTo>
                      <a:pt x="1510" y="582"/>
                    </a:lnTo>
                    <a:lnTo>
                      <a:pt x="1442" y="574"/>
                    </a:lnTo>
                    <a:lnTo>
                      <a:pt x="1376" y="566"/>
                    </a:lnTo>
                    <a:lnTo>
                      <a:pt x="1310" y="556"/>
                    </a:lnTo>
                    <a:lnTo>
                      <a:pt x="1244" y="546"/>
                    </a:lnTo>
                    <a:lnTo>
                      <a:pt x="1180" y="534"/>
                    </a:lnTo>
                    <a:lnTo>
                      <a:pt x="1116" y="520"/>
                    </a:lnTo>
                    <a:lnTo>
                      <a:pt x="1054" y="506"/>
                    </a:lnTo>
                    <a:lnTo>
                      <a:pt x="990" y="490"/>
                    </a:lnTo>
                    <a:lnTo>
                      <a:pt x="930" y="474"/>
                    </a:lnTo>
                    <a:lnTo>
                      <a:pt x="868" y="456"/>
                    </a:lnTo>
                    <a:lnTo>
                      <a:pt x="810" y="436"/>
                    </a:lnTo>
                    <a:lnTo>
                      <a:pt x="750" y="416"/>
                    </a:lnTo>
                    <a:lnTo>
                      <a:pt x="692" y="396"/>
                    </a:lnTo>
                    <a:lnTo>
                      <a:pt x="636" y="374"/>
                    </a:lnTo>
                    <a:lnTo>
                      <a:pt x="580" y="350"/>
                    </a:lnTo>
                    <a:lnTo>
                      <a:pt x="526" y="326"/>
                    </a:lnTo>
                    <a:lnTo>
                      <a:pt x="472" y="302"/>
                    </a:lnTo>
                    <a:lnTo>
                      <a:pt x="420" y="276"/>
                    </a:lnTo>
                    <a:lnTo>
                      <a:pt x="368" y="248"/>
                    </a:lnTo>
                    <a:lnTo>
                      <a:pt x="318" y="220"/>
                    </a:lnTo>
                    <a:lnTo>
                      <a:pt x="268" y="192"/>
                    </a:lnTo>
                    <a:lnTo>
                      <a:pt x="220" y="162"/>
                    </a:lnTo>
                    <a:lnTo>
                      <a:pt x="174" y="132"/>
                    </a:lnTo>
                    <a:lnTo>
                      <a:pt x="128" y="100"/>
                    </a:lnTo>
                    <a:lnTo>
                      <a:pt x="84" y="68"/>
                    </a:lnTo>
                    <a:lnTo>
                      <a:pt x="42" y="3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CC2E5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" name="Google Shape;105;p2"/>
              <p:cNvSpPr/>
              <p:nvPr/>
            </p:nvSpPr>
            <p:spPr>
              <a:xfrm>
                <a:off x="1985" y="907"/>
                <a:ext cx="3708" cy="1726"/>
              </a:xfrm>
              <a:custGeom>
                <a:avLst/>
                <a:gdLst/>
                <a:ahLst/>
                <a:cxnLst/>
                <a:rect l="l" t="t" r="r" b="b"/>
                <a:pathLst>
                  <a:path w="3708" h="1726" extrusionOk="0">
                    <a:moveTo>
                      <a:pt x="368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1128"/>
                    </a:lnTo>
                    <a:lnTo>
                      <a:pt x="0" y="1128"/>
                    </a:lnTo>
                    <a:lnTo>
                      <a:pt x="42" y="1162"/>
                    </a:lnTo>
                    <a:lnTo>
                      <a:pt x="84" y="1196"/>
                    </a:lnTo>
                    <a:lnTo>
                      <a:pt x="128" y="1228"/>
                    </a:lnTo>
                    <a:lnTo>
                      <a:pt x="174" y="1260"/>
                    </a:lnTo>
                    <a:lnTo>
                      <a:pt x="220" y="1290"/>
                    </a:lnTo>
                    <a:lnTo>
                      <a:pt x="268" y="1320"/>
                    </a:lnTo>
                    <a:lnTo>
                      <a:pt x="318" y="1348"/>
                    </a:lnTo>
                    <a:lnTo>
                      <a:pt x="368" y="1376"/>
                    </a:lnTo>
                    <a:lnTo>
                      <a:pt x="420" y="1404"/>
                    </a:lnTo>
                    <a:lnTo>
                      <a:pt x="472" y="1430"/>
                    </a:lnTo>
                    <a:lnTo>
                      <a:pt x="526" y="1454"/>
                    </a:lnTo>
                    <a:lnTo>
                      <a:pt x="580" y="1478"/>
                    </a:lnTo>
                    <a:lnTo>
                      <a:pt x="636" y="1502"/>
                    </a:lnTo>
                    <a:lnTo>
                      <a:pt x="692" y="1524"/>
                    </a:lnTo>
                    <a:lnTo>
                      <a:pt x="750" y="1544"/>
                    </a:lnTo>
                    <a:lnTo>
                      <a:pt x="810" y="1564"/>
                    </a:lnTo>
                    <a:lnTo>
                      <a:pt x="868" y="1584"/>
                    </a:lnTo>
                    <a:lnTo>
                      <a:pt x="930" y="1602"/>
                    </a:lnTo>
                    <a:lnTo>
                      <a:pt x="990" y="1618"/>
                    </a:lnTo>
                    <a:lnTo>
                      <a:pt x="1054" y="1634"/>
                    </a:lnTo>
                    <a:lnTo>
                      <a:pt x="1116" y="1648"/>
                    </a:lnTo>
                    <a:lnTo>
                      <a:pt x="1180" y="1662"/>
                    </a:lnTo>
                    <a:lnTo>
                      <a:pt x="1244" y="1674"/>
                    </a:lnTo>
                    <a:lnTo>
                      <a:pt x="1310" y="1684"/>
                    </a:lnTo>
                    <a:lnTo>
                      <a:pt x="1376" y="1694"/>
                    </a:lnTo>
                    <a:lnTo>
                      <a:pt x="1442" y="1702"/>
                    </a:lnTo>
                    <a:lnTo>
                      <a:pt x="1510" y="1710"/>
                    </a:lnTo>
                    <a:lnTo>
                      <a:pt x="1578" y="1716"/>
                    </a:lnTo>
                    <a:lnTo>
                      <a:pt x="1646" y="1720"/>
                    </a:lnTo>
                    <a:lnTo>
                      <a:pt x="1716" y="1724"/>
                    </a:lnTo>
                    <a:lnTo>
                      <a:pt x="1786" y="1726"/>
                    </a:lnTo>
                    <a:lnTo>
                      <a:pt x="1856" y="1726"/>
                    </a:lnTo>
                    <a:lnTo>
                      <a:pt x="1856" y="1726"/>
                    </a:lnTo>
                    <a:lnTo>
                      <a:pt x="1926" y="1726"/>
                    </a:lnTo>
                    <a:lnTo>
                      <a:pt x="1994" y="1724"/>
                    </a:lnTo>
                    <a:lnTo>
                      <a:pt x="2064" y="1720"/>
                    </a:lnTo>
                    <a:lnTo>
                      <a:pt x="2132" y="1716"/>
                    </a:lnTo>
                    <a:lnTo>
                      <a:pt x="2200" y="1710"/>
                    </a:lnTo>
                    <a:lnTo>
                      <a:pt x="2268" y="1704"/>
                    </a:lnTo>
                    <a:lnTo>
                      <a:pt x="2334" y="1694"/>
                    </a:lnTo>
                    <a:lnTo>
                      <a:pt x="2400" y="1684"/>
                    </a:lnTo>
                    <a:lnTo>
                      <a:pt x="2466" y="1674"/>
                    </a:lnTo>
                    <a:lnTo>
                      <a:pt x="2530" y="1662"/>
                    </a:lnTo>
                    <a:lnTo>
                      <a:pt x="2594" y="1648"/>
                    </a:lnTo>
                    <a:lnTo>
                      <a:pt x="2656" y="1634"/>
                    </a:lnTo>
                    <a:lnTo>
                      <a:pt x="2718" y="1618"/>
                    </a:lnTo>
                    <a:lnTo>
                      <a:pt x="2780" y="1602"/>
                    </a:lnTo>
                    <a:lnTo>
                      <a:pt x="2840" y="1584"/>
                    </a:lnTo>
                    <a:lnTo>
                      <a:pt x="2900" y="1566"/>
                    </a:lnTo>
                    <a:lnTo>
                      <a:pt x="2958" y="1546"/>
                    </a:lnTo>
                    <a:lnTo>
                      <a:pt x="3016" y="1524"/>
                    </a:lnTo>
                    <a:lnTo>
                      <a:pt x="3072" y="1502"/>
                    </a:lnTo>
                    <a:lnTo>
                      <a:pt x="3128" y="1478"/>
                    </a:lnTo>
                    <a:lnTo>
                      <a:pt x="3184" y="1454"/>
                    </a:lnTo>
                    <a:lnTo>
                      <a:pt x="3236" y="1430"/>
                    </a:lnTo>
                    <a:lnTo>
                      <a:pt x="3290" y="1404"/>
                    </a:lnTo>
                    <a:lnTo>
                      <a:pt x="3340" y="1378"/>
                    </a:lnTo>
                    <a:lnTo>
                      <a:pt x="3392" y="1350"/>
                    </a:lnTo>
                    <a:lnTo>
                      <a:pt x="3440" y="1320"/>
                    </a:lnTo>
                    <a:lnTo>
                      <a:pt x="3488" y="1290"/>
                    </a:lnTo>
                    <a:lnTo>
                      <a:pt x="3534" y="1260"/>
                    </a:lnTo>
                    <a:lnTo>
                      <a:pt x="3580" y="1230"/>
                    </a:lnTo>
                    <a:lnTo>
                      <a:pt x="3624" y="1198"/>
                    </a:lnTo>
                    <a:lnTo>
                      <a:pt x="3668" y="1164"/>
                    </a:lnTo>
                    <a:lnTo>
                      <a:pt x="3708" y="1130"/>
                    </a:lnTo>
                    <a:lnTo>
                      <a:pt x="3708" y="24"/>
                    </a:lnTo>
                    <a:lnTo>
                      <a:pt x="3708" y="24"/>
                    </a:lnTo>
                    <a:lnTo>
                      <a:pt x="3706" y="14"/>
                    </a:lnTo>
                    <a:lnTo>
                      <a:pt x="3702" y="8"/>
                    </a:lnTo>
                    <a:lnTo>
                      <a:pt x="3694" y="2"/>
                    </a:lnTo>
                    <a:lnTo>
                      <a:pt x="3686" y="0"/>
                    </a:lnTo>
                    <a:lnTo>
                      <a:pt x="3686" y="0"/>
                    </a:lnTo>
                    <a:close/>
                  </a:path>
                </a:pathLst>
              </a:custGeom>
              <a:solidFill>
                <a:srgbClr val="BBD6EE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" name="Google Shape;106;p2"/>
              <p:cNvSpPr/>
              <p:nvPr/>
            </p:nvSpPr>
            <p:spPr>
              <a:xfrm>
                <a:off x="5471" y="3151"/>
                <a:ext cx="94" cy="94"/>
              </a:xfrm>
              <a:custGeom>
                <a:avLst/>
                <a:gdLst/>
                <a:ahLst/>
                <a:cxnLst/>
                <a:rect l="l" t="t" r="r" b="b"/>
                <a:pathLst>
                  <a:path w="94" h="94" extrusionOk="0">
                    <a:moveTo>
                      <a:pt x="94" y="46"/>
                    </a:moveTo>
                    <a:lnTo>
                      <a:pt x="94" y="46"/>
                    </a:lnTo>
                    <a:lnTo>
                      <a:pt x="92" y="38"/>
                    </a:lnTo>
                    <a:lnTo>
                      <a:pt x="90" y="28"/>
                    </a:lnTo>
                    <a:lnTo>
                      <a:pt x="86" y="20"/>
                    </a:lnTo>
                    <a:lnTo>
                      <a:pt x="80" y="14"/>
                    </a:lnTo>
                    <a:lnTo>
                      <a:pt x="72" y="8"/>
                    </a:lnTo>
                    <a:lnTo>
                      <a:pt x="64" y="4"/>
                    </a:lnTo>
                    <a:lnTo>
                      <a:pt x="56" y="0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28" y="4"/>
                    </a:lnTo>
                    <a:lnTo>
                      <a:pt x="20" y="8"/>
                    </a:lnTo>
                    <a:lnTo>
                      <a:pt x="14" y="14"/>
                    </a:lnTo>
                    <a:lnTo>
                      <a:pt x="8" y="20"/>
                    </a:lnTo>
                    <a:lnTo>
                      <a:pt x="4" y="28"/>
                    </a:lnTo>
                    <a:lnTo>
                      <a:pt x="0" y="38"/>
                    </a:lnTo>
                    <a:lnTo>
                      <a:pt x="0" y="46"/>
                    </a:lnTo>
                    <a:lnTo>
                      <a:pt x="0" y="46"/>
                    </a:lnTo>
                    <a:lnTo>
                      <a:pt x="0" y="56"/>
                    </a:lnTo>
                    <a:lnTo>
                      <a:pt x="4" y="66"/>
                    </a:lnTo>
                    <a:lnTo>
                      <a:pt x="8" y="72"/>
                    </a:lnTo>
                    <a:lnTo>
                      <a:pt x="14" y="80"/>
                    </a:lnTo>
                    <a:lnTo>
                      <a:pt x="20" y="86"/>
                    </a:lnTo>
                    <a:lnTo>
                      <a:pt x="28" y="90"/>
                    </a:lnTo>
                    <a:lnTo>
                      <a:pt x="38" y="92"/>
                    </a:lnTo>
                    <a:lnTo>
                      <a:pt x="46" y="94"/>
                    </a:lnTo>
                    <a:lnTo>
                      <a:pt x="46" y="94"/>
                    </a:lnTo>
                    <a:lnTo>
                      <a:pt x="56" y="92"/>
                    </a:lnTo>
                    <a:lnTo>
                      <a:pt x="64" y="90"/>
                    </a:lnTo>
                    <a:lnTo>
                      <a:pt x="72" y="86"/>
                    </a:lnTo>
                    <a:lnTo>
                      <a:pt x="80" y="80"/>
                    </a:lnTo>
                    <a:lnTo>
                      <a:pt x="86" y="72"/>
                    </a:lnTo>
                    <a:lnTo>
                      <a:pt x="90" y="66"/>
                    </a:lnTo>
                    <a:lnTo>
                      <a:pt x="92" y="56"/>
                    </a:lnTo>
                    <a:lnTo>
                      <a:pt x="94" y="46"/>
                    </a:lnTo>
                    <a:lnTo>
                      <a:pt x="94" y="46"/>
                    </a:lnTo>
                    <a:close/>
                  </a:path>
                </a:pathLst>
              </a:custGeom>
              <a:gradFill>
                <a:gsLst>
                  <a:gs pos="0">
                    <a:srgbClr val="1E4E79"/>
                  </a:gs>
                  <a:gs pos="1000">
                    <a:srgbClr val="1E4E79"/>
                  </a:gs>
                  <a:gs pos="26000">
                    <a:srgbClr val="BBD6EE"/>
                  </a:gs>
                  <a:gs pos="100000">
                    <a:srgbClr val="1E4E79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07" name="Google Shape;107;p2"/>
          <p:cNvSpPr txBox="1"/>
          <p:nvPr/>
        </p:nvSpPr>
        <p:spPr>
          <a:xfrm>
            <a:off x="1727056" y="591861"/>
            <a:ext cx="5689888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b="1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Sexting </a:t>
            </a:r>
            <a:endParaRPr/>
          </a:p>
        </p:txBody>
      </p:sp>
      <p:sp>
        <p:nvSpPr>
          <p:cNvPr id="108" name="Google Shape;108;p2"/>
          <p:cNvSpPr txBox="1"/>
          <p:nvPr/>
        </p:nvSpPr>
        <p:spPr>
          <a:xfrm>
            <a:off x="940904" y="1502923"/>
            <a:ext cx="7262191" cy="3108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Objectives:</a:t>
            </a:r>
            <a:endParaRPr/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GB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outline what sexting and grooming is.</a:t>
            </a:r>
            <a:endParaRPr/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GB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discuss the consequences of engaging in sexting – socially and legally.</a:t>
            </a:r>
            <a:endParaRPr/>
          </a:p>
          <a:p>
            <a:pPr marL="8001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GB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think of advice that could be given to other who feel pressured into engaging in sexting. </a:t>
            </a:r>
            <a:endParaRPr/>
          </a:p>
        </p:txBody>
      </p:sp>
      <p:pic>
        <p:nvPicPr>
          <p:cNvPr id="109" name="Google Shape;109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95499" y="162592"/>
            <a:ext cx="1339577" cy="15526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"/>
          <p:cNvSpPr txBox="1">
            <a:spLocks noGrp="1"/>
          </p:cNvSpPr>
          <p:nvPr>
            <p:ph type="title"/>
          </p:nvPr>
        </p:nvSpPr>
        <p:spPr>
          <a:xfrm>
            <a:off x="628650" y="466727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GB" sz="2800"/>
              <a:t>What does the term ‘sexting’</a:t>
            </a:r>
            <a:r>
              <a:rPr lang="en-GB" sz="2800" b="1" i="1">
                <a:solidFill>
                  <a:srgbClr val="FF0000"/>
                </a:solidFill>
              </a:rPr>
              <a:t> </a:t>
            </a:r>
            <a:r>
              <a:rPr lang="en-GB" sz="2800"/>
              <a:t>mean?</a:t>
            </a:r>
            <a:br>
              <a:rPr lang="en-GB" sz="2800"/>
            </a:br>
            <a:r>
              <a:rPr lang="en-GB" sz="2800"/>
              <a:t>Can you give any examples of sexting? </a:t>
            </a:r>
            <a:br>
              <a:rPr lang="en-GB" sz="2800"/>
            </a:br>
            <a:r>
              <a:rPr lang="en-GB" sz="2800"/>
              <a:t>What is ‘grooming’?</a:t>
            </a:r>
            <a:br>
              <a:rPr lang="en-GB" sz="2800"/>
            </a:br>
            <a:r>
              <a:rPr lang="en-GB" sz="2800"/>
              <a:t>Can you give any examples?</a:t>
            </a:r>
            <a:endParaRPr sz="2800"/>
          </a:p>
        </p:txBody>
      </p:sp>
      <p:sp>
        <p:nvSpPr>
          <p:cNvPr id="115" name="Google Shape;115;p3"/>
          <p:cNvSpPr txBox="1">
            <a:spLocks noGrp="1"/>
          </p:cNvSpPr>
          <p:nvPr>
            <p:ph type="body" idx="1"/>
          </p:nvPr>
        </p:nvSpPr>
        <p:spPr>
          <a:xfrm>
            <a:off x="457200" y="1927373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Think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Pair 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/>
              <a:t>Share</a:t>
            </a:r>
            <a:endParaRPr/>
          </a:p>
        </p:txBody>
      </p:sp>
      <p:pic>
        <p:nvPicPr>
          <p:cNvPr id="116" name="Google Shape;116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91011" y="2297738"/>
            <a:ext cx="1849388" cy="1430193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117" name="Google Shape;117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27984" y="3080376"/>
            <a:ext cx="2246957" cy="1716776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118" name="Google Shape;118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68393" y="4633205"/>
            <a:ext cx="2752079" cy="2108163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GB" sz="4400">
                <a:latin typeface="Arial"/>
                <a:ea typeface="Arial"/>
                <a:cs typeface="Arial"/>
                <a:sym typeface="Arial"/>
              </a:rPr>
              <a:t>Starter: What is your opinion?</a:t>
            </a:r>
            <a:br>
              <a:rPr lang="en-GB" sz="4400"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  <p:sp>
        <p:nvSpPr>
          <p:cNvPr id="124" name="Google Shape;124;p4"/>
          <p:cNvSpPr txBox="1">
            <a:spLocks noGrp="1"/>
          </p:cNvSpPr>
          <p:nvPr>
            <p:ph type="body" idx="1"/>
          </p:nvPr>
        </p:nvSpPr>
        <p:spPr>
          <a:xfrm>
            <a:off x="160020" y="1825625"/>
            <a:ext cx="3200400" cy="2372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None/>
            </a:pPr>
            <a:r>
              <a:rPr lang="en-GB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Read each of the statements on the dartboard and decide to what extent you agree with it. The closer to the middle you are the more you agree. </a:t>
            </a:r>
            <a:endParaRPr/>
          </a:p>
          <a:p>
            <a:pPr marL="91440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5" name="Google Shape;125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60526" y="1346681"/>
            <a:ext cx="5135982" cy="51461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5"/>
          <p:cNvSpPr/>
          <p:nvPr/>
        </p:nvSpPr>
        <p:spPr>
          <a:xfrm>
            <a:off x="-25523" y="5959586"/>
            <a:ext cx="9169523" cy="898414"/>
          </a:xfrm>
          <a:prstGeom prst="rect">
            <a:avLst/>
          </a:prstGeom>
          <a:blipFill rotWithShape="1">
            <a:blip r:embed="rId3">
              <a:alphaModFix/>
            </a:blip>
            <a:tile tx="0" ty="0" sx="100000" sy="100000" flip="none" algn="tl"/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1" name="Google Shape;131;p5"/>
          <p:cNvGrpSpPr/>
          <p:nvPr/>
        </p:nvGrpSpPr>
        <p:grpSpPr>
          <a:xfrm>
            <a:off x="-195560" y="-29759"/>
            <a:ext cx="9144292" cy="6917523"/>
            <a:chOff x="1919162" y="662019"/>
            <a:chExt cx="8577330" cy="5849914"/>
          </a:xfrm>
        </p:grpSpPr>
        <p:sp>
          <p:nvSpPr>
            <p:cNvPr id="132" name="Google Shape;132;p5"/>
            <p:cNvSpPr/>
            <p:nvPr/>
          </p:nvSpPr>
          <p:spPr>
            <a:xfrm>
              <a:off x="1919162" y="5777088"/>
              <a:ext cx="8577330" cy="734845"/>
            </a:xfrm>
            <a:prstGeom prst="ellipse">
              <a:avLst/>
            </a:prstGeom>
            <a:solidFill>
              <a:srgbClr val="3F3F3F">
                <a:alpha val="6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33" name="Google Shape;133;p5"/>
            <p:cNvGrpSpPr/>
            <p:nvPr/>
          </p:nvGrpSpPr>
          <p:grpSpPr>
            <a:xfrm>
              <a:off x="2180823" y="662019"/>
              <a:ext cx="8057881" cy="5695888"/>
              <a:chOff x="1759" y="689"/>
              <a:chExt cx="4162" cy="2942"/>
            </a:xfrm>
          </p:grpSpPr>
          <p:sp>
            <p:nvSpPr>
              <p:cNvPr id="134" name="Google Shape;134;p5"/>
              <p:cNvSpPr/>
              <p:nvPr/>
            </p:nvSpPr>
            <p:spPr>
              <a:xfrm>
                <a:off x="1759" y="689"/>
                <a:ext cx="4162" cy="29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" name="Google Shape;135;p5"/>
              <p:cNvSpPr/>
              <p:nvPr/>
            </p:nvSpPr>
            <p:spPr>
              <a:xfrm>
                <a:off x="2697" y="3321"/>
                <a:ext cx="2284" cy="310"/>
              </a:xfrm>
              <a:custGeom>
                <a:avLst/>
                <a:gdLst/>
                <a:ahLst/>
                <a:cxnLst/>
                <a:rect l="l" t="t" r="r" b="b"/>
                <a:pathLst>
                  <a:path w="2284" h="310" extrusionOk="0">
                    <a:moveTo>
                      <a:pt x="70" y="58"/>
                    </a:moveTo>
                    <a:lnTo>
                      <a:pt x="70" y="58"/>
                    </a:lnTo>
                    <a:lnTo>
                      <a:pt x="56" y="60"/>
                    </a:lnTo>
                    <a:lnTo>
                      <a:pt x="42" y="64"/>
                    </a:lnTo>
                    <a:lnTo>
                      <a:pt x="30" y="70"/>
                    </a:lnTo>
                    <a:lnTo>
                      <a:pt x="20" y="80"/>
                    </a:lnTo>
                    <a:lnTo>
                      <a:pt x="12" y="90"/>
                    </a:lnTo>
                    <a:lnTo>
                      <a:pt x="6" y="102"/>
                    </a:lnTo>
                    <a:lnTo>
                      <a:pt x="2" y="114"/>
                    </a:lnTo>
                    <a:lnTo>
                      <a:pt x="0" y="130"/>
                    </a:lnTo>
                    <a:lnTo>
                      <a:pt x="0" y="238"/>
                    </a:lnTo>
                    <a:lnTo>
                      <a:pt x="0" y="238"/>
                    </a:lnTo>
                    <a:lnTo>
                      <a:pt x="2" y="252"/>
                    </a:lnTo>
                    <a:lnTo>
                      <a:pt x="6" y="266"/>
                    </a:lnTo>
                    <a:lnTo>
                      <a:pt x="12" y="278"/>
                    </a:lnTo>
                    <a:lnTo>
                      <a:pt x="20" y="288"/>
                    </a:lnTo>
                    <a:lnTo>
                      <a:pt x="30" y="298"/>
                    </a:lnTo>
                    <a:lnTo>
                      <a:pt x="42" y="304"/>
                    </a:lnTo>
                    <a:lnTo>
                      <a:pt x="56" y="308"/>
                    </a:lnTo>
                    <a:lnTo>
                      <a:pt x="70" y="310"/>
                    </a:lnTo>
                    <a:lnTo>
                      <a:pt x="2214" y="310"/>
                    </a:lnTo>
                    <a:lnTo>
                      <a:pt x="2214" y="310"/>
                    </a:lnTo>
                    <a:lnTo>
                      <a:pt x="2228" y="308"/>
                    </a:lnTo>
                    <a:lnTo>
                      <a:pt x="2242" y="304"/>
                    </a:lnTo>
                    <a:lnTo>
                      <a:pt x="2254" y="298"/>
                    </a:lnTo>
                    <a:lnTo>
                      <a:pt x="2264" y="288"/>
                    </a:lnTo>
                    <a:lnTo>
                      <a:pt x="2272" y="278"/>
                    </a:lnTo>
                    <a:lnTo>
                      <a:pt x="2280" y="266"/>
                    </a:lnTo>
                    <a:lnTo>
                      <a:pt x="2284" y="252"/>
                    </a:lnTo>
                    <a:lnTo>
                      <a:pt x="2284" y="238"/>
                    </a:lnTo>
                    <a:lnTo>
                      <a:pt x="2284" y="130"/>
                    </a:lnTo>
                    <a:lnTo>
                      <a:pt x="2284" y="130"/>
                    </a:lnTo>
                    <a:lnTo>
                      <a:pt x="2284" y="114"/>
                    </a:lnTo>
                    <a:lnTo>
                      <a:pt x="2280" y="102"/>
                    </a:lnTo>
                    <a:lnTo>
                      <a:pt x="2272" y="90"/>
                    </a:lnTo>
                    <a:lnTo>
                      <a:pt x="2264" y="80"/>
                    </a:lnTo>
                    <a:lnTo>
                      <a:pt x="2254" y="70"/>
                    </a:lnTo>
                    <a:lnTo>
                      <a:pt x="2242" y="64"/>
                    </a:lnTo>
                    <a:lnTo>
                      <a:pt x="2228" y="60"/>
                    </a:lnTo>
                    <a:lnTo>
                      <a:pt x="2214" y="58"/>
                    </a:lnTo>
                    <a:lnTo>
                      <a:pt x="1936" y="0"/>
                    </a:lnTo>
                    <a:lnTo>
                      <a:pt x="350" y="0"/>
                    </a:lnTo>
                    <a:lnTo>
                      <a:pt x="70" y="58"/>
                    </a:ln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25000">
                    <a:srgbClr val="595959"/>
                  </a:gs>
                  <a:gs pos="31000">
                    <a:srgbClr val="7F7F7F"/>
                  </a:gs>
                  <a:gs pos="100000">
                    <a:srgbClr val="262626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" name="Google Shape;136;p5"/>
              <p:cNvSpPr/>
              <p:nvPr/>
            </p:nvSpPr>
            <p:spPr>
              <a:xfrm>
                <a:off x="3047" y="3247"/>
                <a:ext cx="1586" cy="74"/>
              </a:xfrm>
              <a:custGeom>
                <a:avLst/>
                <a:gdLst/>
                <a:ahLst/>
                <a:cxnLst/>
                <a:rect l="l" t="t" r="r" b="b"/>
                <a:pathLst>
                  <a:path w="1586" h="74" extrusionOk="0">
                    <a:moveTo>
                      <a:pt x="1496" y="0"/>
                    </a:moveTo>
                    <a:lnTo>
                      <a:pt x="88" y="0"/>
                    </a:lnTo>
                    <a:lnTo>
                      <a:pt x="88" y="0"/>
                    </a:lnTo>
                    <a:lnTo>
                      <a:pt x="74" y="2"/>
                    </a:lnTo>
                    <a:lnTo>
                      <a:pt x="60" y="6"/>
                    </a:lnTo>
                    <a:lnTo>
                      <a:pt x="48" y="12"/>
                    </a:lnTo>
                    <a:lnTo>
                      <a:pt x="38" y="20"/>
                    </a:lnTo>
                    <a:lnTo>
                      <a:pt x="30" y="30"/>
                    </a:lnTo>
                    <a:lnTo>
                      <a:pt x="24" y="42"/>
                    </a:lnTo>
                    <a:lnTo>
                      <a:pt x="20" y="56"/>
                    </a:lnTo>
                    <a:lnTo>
                      <a:pt x="18" y="70"/>
                    </a:lnTo>
                    <a:lnTo>
                      <a:pt x="0" y="74"/>
                    </a:lnTo>
                    <a:lnTo>
                      <a:pt x="1586" y="74"/>
                    </a:lnTo>
                    <a:lnTo>
                      <a:pt x="1566" y="70"/>
                    </a:lnTo>
                    <a:lnTo>
                      <a:pt x="1566" y="70"/>
                    </a:lnTo>
                    <a:lnTo>
                      <a:pt x="1566" y="56"/>
                    </a:lnTo>
                    <a:lnTo>
                      <a:pt x="1562" y="42"/>
                    </a:lnTo>
                    <a:lnTo>
                      <a:pt x="1554" y="30"/>
                    </a:lnTo>
                    <a:lnTo>
                      <a:pt x="1546" y="20"/>
                    </a:lnTo>
                    <a:lnTo>
                      <a:pt x="1536" y="12"/>
                    </a:lnTo>
                    <a:lnTo>
                      <a:pt x="1524" y="6"/>
                    </a:lnTo>
                    <a:lnTo>
                      <a:pt x="1510" y="2"/>
                    </a:lnTo>
                    <a:lnTo>
                      <a:pt x="1496" y="0"/>
                    </a:lnTo>
                    <a:lnTo>
                      <a:pt x="1496" y="0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" name="Google Shape;137;p5"/>
              <p:cNvSpPr/>
              <p:nvPr/>
            </p:nvSpPr>
            <p:spPr>
              <a:xfrm>
                <a:off x="1759" y="689"/>
                <a:ext cx="4162" cy="2596"/>
              </a:xfrm>
              <a:custGeom>
                <a:avLst/>
                <a:gdLst/>
                <a:ahLst/>
                <a:cxnLst/>
                <a:rect l="l" t="t" r="r" b="b"/>
                <a:pathLst>
                  <a:path w="4162" h="2596" extrusionOk="0">
                    <a:moveTo>
                      <a:pt x="4162" y="70"/>
                    </a:moveTo>
                    <a:lnTo>
                      <a:pt x="4162" y="70"/>
                    </a:lnTo>
                    <a:lnTo>
                      <a:pt x="4160" y="56"/>
                    </a:lnTo>
                    <a:lnTo>
                      <a:pt x="4156" y="42"/>
                    </a:lnTo>
                    <a:lnTo>
                      <a:pt x="4150" y="30"/>
                    </a:lnTo>
                    <a:lnTo>
                      <a:pt x="4140" y="20"/>
                    </a:lnTo>
                    <a:lnTo>
                      <a:pt x="4130" y="12"/>
                    </a:lnTo>
                    <a:lnTo>
                      <a:pt x="4118" y="4"/>
                    </a:lnTo>
                    <a:lnTo>
                      <a:pt x="4106" y="0"/>
                    </a:lnTo>
                    <a:lnTo>
                      <a:pt x="4092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56" y="0"/>
                    </a:lnTo>
                    <a:lnTo>
                      <a:pt x="42" y="4"/>
                    </a:lnTo>
                    <a:lnTo>
                      <a:pt x="30" y="12"/>
                    </a:lnTo>
                    <a:lnTo>
                      <a:pt x="20" y="20"/>
                    </a:lnTo>
                    <a:lnTo>
                      <a:pt x="12" y="30"/>
                    </a:lnTo>
                    <a:lnTo>
                      <a:pt x="4" y="42"/>
                    </a:lnTo>
                    <a:lnTo>
                      <a:pt x="0" y="56"/>
                    </a:lnTo>
                    <a:lnTo>
                      <a:pt x="0" y="70"/>
                    </a:lnTo>
                    <a:lnTo>
                      <a:pt x="0" y="2526"/>
                    </a:lnTo>
                    <a:lnTo>
                      <a:pt x="0" y="2526"/>
                    </a:lnTo>
                    <a:lnTo>
                      <a:pt x="0" y="2540"/>
                    </a:lnTo>
                    <a:lnTo>
                      <a:pt x="4" y="2554"/>
                    </a:lnTo>
                    <a:lnTo>
                      <a:pt x="12" y="2566"/>
                    </a:lnTo>
                    <a:lnTo>
                      <a:pt x="20" y="2576"/>
                    </a:lnTo>
                    <a:lnTo>
                      <a:pt x="30" y="2584"/>
                    </a:lnTo>
                    <a:lnTo>
                      <a:pt x="42" y="2592"/>
                    </a:lnTo>
                    <a:lnTo>
                      <a:pt x="56" y="2596"/>
                    </a:lnTo>
                    <a:lnTo>
                      <a:pt x="70" y="2596"/>
                    </a:lnTo>
                    <a:lnTo>
                      <a:pt x="4092" y="2596"/>
                    </a:lnTo>
                    <a:lnTo>
                      <a:pt x="4092" y="2596"/>
                    </a:lnTo>
                    <a:lnTo>
                      <a:pt x="4106" y="2596"/>
                    </a:lnTo>
                    <a:lnTo>
                      <a:pt x="4118" y="2592"/>
                    </a:lnTo>
                    <a:lnTo>
                      <a:pt x="4130" y="2584"/>
                    </a:lnTo>
                    <a:lnTo>
                      <a:pt x="4140" y="2576"/>
                    </a:lnTo>
                    <a:lnTo>
                      <a:pt x="4150" y="2566"/>
                    </a:lnTo>
                    <a:lnTo>
                      <a:pt x="4156" y="2554"/>
                    </a:lnTo>
                    <a:lnTo>
                      <a:pt x="4160" y="2540"/>
                    </a:lnTo>
                    <a:lnTo>
                      <a:pt x="4162" y="2526"/>
                    </a:lnTo>
                    <a:lnTo>
                      <a:pt x="4162" y="70"/>
                    </a:ln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" name="Google Shape;138;p5"/>
              <p:cNvSpPr/>
              <p:nvPr/>
            </p:nvSpPr>
            <p:spPr>
              <a:xfrm>
                <a:off x="1937" y="861"/>
                <a:ext cx="3804" cy="2252"/>
              </a:xfrm>
              <a:custGeom>
                <a:avLst/>
                <a:gdLst/>
                <a:ahLst/>
                <a:cxnLst/>
                <a:rect l="l" t="t" r="r" b="b"/>
                <a:pathLst>
                  <a:path w="3804" h="2252" extrusionOk="0">
                    <a:moveTo>
                      <a:pt x="3804" y="70"/>
                    </a:moveTo>
                    <a:lnTo>
                      <a:pt x="3804" y="70"/>
                    </a:lnTo>
                    <a:lnTo>
                      <a:pt x="3802" y="56"/>
                    </a:lnTo>
                    <a:lnTo>
                      <a:pt x="3798" y="42"/>
                    </a:lnTo>
                    <a:lnTo>
                      <a:pt x="3792" y="30"/>
                    </a:lnTo>
                    <a:lnTo>
                      <a:pt x="3782" y="20"/>
                    </a:lnTo>
                    <a:lnTo>
                      <a:pt x="3772" y="12"/>
                    </a:lnTo>
                    <a:lnTo>
                      <a:pt x="3760" y="4"/>
                    </a:lnTo>
                    <a:lnTo>
                      <a:pt x="3748" y="0"/>
                    </a:lnTo>
                    <a:lnTo>
                      <a:pt x="3734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58" y="0"/>
                    </a:lnTo>
                    <a:lnTo>
                      <a:pt x="44" y="4"/>
                    </a:lnTo>
                    <a:lnTo>
                      <a:pt x="32" y="12"/>
                    </a:lnTo>
                    <a:lnTo>
                      <a:pt x="22" y="20"/>
                    </a:lnTo>
                    <a:lnTo>
                      <a:pt x="14" y="30"/>
                    </a:lnTo>
                    <a:lnTo>
                      <a:pt x="6" y="42"/>
                    </a:lnTo>
                    <a:lnTo>
                      <a:pt x="2" y="56"/>
                    </a:lnTo>
                    <a:lnTo>
                      <a:pt x="0" y="70"/>
                    </a:lnTo>
                    <a:lnTo>
                      <a:pt x="0" y="2182"/>
                    </a:lnTo>
                    <a:lnTo>
                      <a:pt x="0" y="2182"/>
                    </a:lnTo>
                    <a:lnTo>
                      <a:pt x="2" y="2196"/>
                    </a:lnTo>
                    <a:lnTo>
                      <a:pt x="6" y="2210"/>
                    </a:lnTo>
                    <a:lnTo>
                      <a:pt x="14" y="2222"/>
                    </a:lnTo>
                    <a:lnTo>
                      <a:pt x="22" y="2232"/>
                    </a:lnTo>
                    <a:lnTo>
                      <a:pt x="32" y="2240"/>
                    </a:lnTo>
                    <a:lnTo>
                      <a:pt x="44" y="2248"/>
                    </a:lnTo>
                    <a:lnTo>
                      <a:pt x="58" y="2252"/>
                    </a:lnTo>
                    <a:lnTo>
                      <a:pt x="72" y="2252"/>
                    </a:lnTo>
                    <a:lnTo>
                      <a:pt x="3734" y="2252"/>
                    </a:lnTo>
                    <a:lnTo>
                      <a:pt x="3734" y="2252"/>
                    </a:lnTo>
                    <a:lnTo>
                      <a:pt x="3748" y="2252"/>
                    </a:lnTo>
                    <a:lnTo>
                      <a:pt x="3760" y="2248"/>
                    </a:lnTo>
                    <a:lnTo>
                      <a:pt x="3772" y="2240"/>
                    </a:lnTo>
                    <a:lnTo>
                      <a:pt x="3782" y="2232"/>
                    </a:lnTo>
                    <a:lnTo>
                      <a:pt x="3792" y="2222"/>
                    </a:lnTo>
                    <a:lnTo>
                      <a:pt x="3798" y="2210"/>
                    </a:lnTo>
                    <a:lnTo>
                      <a:pt x="3802" y="2196"/>
                    </a:lnTo>
                    <a:lnTo>
                      <a:pt x="3804" y="2182"/>
                    </a:lnTo>
                    <a:lnTo>
                      <a:pt x="3804" y="70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" name="Google Shape;139;p5"/>
              <p:cNvSpPr/>
              <p:nvPr/>
            </p:nvSpPr>
            <p:spPr>
              <a:xfrm>
                <a:off x="1985" y="2035"/>
                <a:ext cx="3708" cy="1032"/>
              </a:xfrm>
              <a:custGeom>
                <a:avLst/>
                <a:gdLst/>
                <a:ahLst/>
                <a:cxnLst/>
                <a:rect l="l" t="t" r="r" b="b"/>
                <a:pathLst>
                  <a:path w="3708" h="1032" extrusionOk="0">
                    <a:moveTo>
                      <a:pt x="0" y="0"/>
                    </a:moveTo>
                    <a:lnTo>
                      <a:pt x="0" y="1008"/>
                    </a:lnTo>
                    <a:lnTo>
                      <a:pt x="0" y="1008"/>
                    </a:lnTo>
                    <a:lnTo>
                      <a:pt x="2" y="1018"/>
                    </a:lnTo>
                    <a:lnTo>
                      <a:pt x="6" y="1024"/>
                    </a:lnTo>
                    <a:lnTo>
                      <a:pt x="14" y="1030"/>
                    </a:lnTo>
                    <a:lnTo>
                      <a:pt x="24" y="1032"/>
                    </a:lnTo>
                    <a:lnTo>
                      <a:pt x="3686" y="1032"/>
                    </a:lnTo>
                    <a:lnTo>
                      <a:pt x="3686" y="1032"/>
                    </a:lnTo>
                    <a:lnTo>
                      <a:pt x="3694" y="1030"/>
                    </a:lnTo>
                    <a:lnTo>
                      <a:pt x="3702" y="1024"/>
                    </a:lnTo>
                    <a:lnTo>
                      <a:pt x="3706" y="1018"/>
                    </a:lnTo>
                    <a:lnTo>
                      <a:pt x="3708" y="1008"/>
                    </a:lnTo>
                    <a:lnTo>
                      <a:pt x="3708" y="2"/>
                    </a:lnTo>
                    <a:lnTo>
                      <a:pt x="3708" y="2"/>
                    </a:lnTo>
                    <a:lnTo>
                      <a:pt x="3668" y="36"/>
                    </a:lnTo>
                    <a:lnTo>
                      <a:pt x="3624" y="70"/>
                    </a:lnTo>
                    <a:lnTo>
                      <a:pt x="3580" y="102"/>
                    </a:lnTo>
                    <a:lnTo>
                      <a:pt x="3534" y="132"/>
                    </a:lnTo>
                    <a:lnTo>
                      <a:pt x="3488" y="162"/>
                    </a:lnTo>
                    <a:lnTo>
                      <a:pt x="3440" y="192"/>
                    </a:lnTo>
                    <a:lnTo>
                      <a:pt x="3392" y="222"/>
                    </a:lnTo>
                    <a:lnTo>
                      <a:pt x="3340" y="250"/>
                    </a:lnTo>
                    <a:lnTo>
                      <a:pt x="3290" y="276"/>
                    </a:lnTo>
                    <a:lnTo>
                      <a:pt x="3236" y="302"/>
                    </a:lnTo>
                    <a:lnTo>
                      <a:pt x="3184" y="326"/>
                    </a:lnTo>
                    <a:lnTo>
                      <a:pt x="3128" y="350"/>
                    </a:lnTo>
                    <a:lnTo>
                      <a:pt x="3072" y="374"/>
                    </a:lnTo>
                    <a:lnTo>
                      <a:pt x="3016" y="396"/>
                    </a:lnTo>
                    <a:lnTo>
                      <a:pt x="2958" y="418"/>
                    </a:lnTo>
                    <a:lnTo>
                      <a:pt x="2900" y="438"/>
                    </a:lnTo>
                    <a:lnTo>
                      <a:pt x="2840" y="456"/>
                    </a:lnTo>
                    <a:lnTo>
                      <a:pt x="2780" y="474"/>
                    </a:lnTo>
                    <a:lnTo>
                      <a:pt x="2718" y="490"/>
                    </a:lnTo>
                    <a:lnTo>
                      <a:pt x="2656" y="506"/>
                    </a:lnTo>
                    <a:lnTo>
                      <a:pt x="2594" y="520"/>
                    </a:lnTo>
                    <a:lnTo>
                      <a:pt x="2530" y="534"/>
                    </a:lnTo>
                    <a:lnTo>
                      <a:pt x="2466" y="546"/>
                    </a:lnTo>
                    <a:lnTo>
                      <a:pt x="2400" y="556"/>
                    </a:lnTo>
                    <a:lnTo>
                      <a:pt x="2334" y="566"/>
                    </a:lnTo>
                    <a:lnTo>
                      <a:pt x="2268" y="576"/>
                    </a:lnTo>
                    <a:lnTo>
                      <a:pt x="2200" y="582"/>
                    </a:lnTo>
                    <a:lnTo>
                      <a:pt x="2132" y="588"/>
                    </a:lnTo>
                    <a:lnTo>
                      <a:pt x="2064" y="592"/>
                    </a:lnTo>
                    <a:lnTo>
                      <a:pt x="1994" y="596"/>
                    </a:lnTo>
                    <a:lnTo>
                      <a:pt x="1926" y="598"/>
                    </a:lnTo>
                    <a:lnTo>
                      <a:pt x="1856" y="598"/>
                    </a:lnTo>
                    <a:lnTo>
                      <a:pt x="1856" y="598"/>
                    </a:lnTo>
                    <a:lnTo>
                      <a:pt x="1786" y="598"/>
                    </a:lnTo>
                    <a:lnTo>
                      <a:pt x="1716" y="596"/>
                    </a:lnTo>
                    <a:lnTo>
                      <a:pt x="1646" y="592"/>
                    </a:lnTo>
                    <a:lnTo>
                      <a:pt x="1578" y="588"/>
                    </a:lnTo>
                    <a:lnTo>
                      <a:pt x="1510" y="582"/>
                    </a:lnTo>
                    <a:lnTo>
                      <a:pt x="1442" y="574"/>
                    </a:lnTo>
                    <a:lnTo>
                      <a:pt x="1376" y="566"/>
                    </a:lnTo>
                    <a:lnTo>
                      <a:pt x="1310" y="556"/>
                    </a:lnTo>
                    <a:lnTo>
                      <a:pt x="1244" y="546"/>
                    </a:lnTo>
                    <a:lnTo>
                      <a:pt x="1180" y="534"/>
                    </a:lnTo>
                    <a:lnTo>
                      <a:pt x="1116" y="520"/>
                    </a:lnTo>
                    <a:lnTo>
                      <a:pt x="1054" y="506"/>
                    </a:lnTo>
                    <a:lnTo>
                      <a:pt x="990" y="490"/>
                    </a:lnTo>
                    <a:lnTo>
                      <a:pt x="930" y="474"/>
                    </a:lnTo>
                    <a:lnTo>
                      <a:pt x="868" y="456"/>
                    </a:lnTo>
                    <a:lnTo>
                      <a:pt x="810" y="436"/>
                    </a:lnTo>
                    <a:lnTo>
                      <a:pt x="750" y="416"/>
                    </a:lnTo>
                    <a:lnTo>
                      <a:pt x="692" y="396"/>
                    </a:lnTo>
                    <a:lnTo>
                      <a:pt x="636" y="374"/>
                    </a:lnTo>
                    <a:lnTo>
                      <a:pt x="580" y="350"/>
                    </a:lnTo>
                    <a:lnTo>
                      <a:pt x="526" y="326"/>
                    </a:lnTo>
                    <a:lnTo>
                      <a:pt x="472" y="302"/>
                    </a:lnTo>
                    <a:lnTo>
                      <a:pt x="420" y="276"/>
                    </a:lnTo>
                    <a:lnTo>
                      <a:pt x="368" y="248"/>
                    </a:lnTo>
                    <a:lnTo>
                      <a:pt x="318" y="220"/>
                    </a:lnTo>
                    <a:lnTo>
                      <a:pt x="268" y="192"/>
                    </a:lnTo>
                    <a:lnTo>
                      <a:pt x="220" y="162"/>
                    </a:lnTo>
                    <a:lnTo>
                      <a:pt x="174" y="132"/>
                    </a:lnTo>
                    <a:lnTo>
                      <a:pt x="128" y="100"/>
                    </a:lnTo>
                    <a:lnTo>
                      <a:pt x="84" y="68"/>
                    </a:lnTo>
                    <a:lnTo>
                      <a:pt x="42" y="3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CC2E5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" name="Google Shape;140;p5"/>
              <p:cNvSpPr/>
              <p:nvPr/>
            </p:nvSpPr>
            <p:spPr>
              <a:xfrm>
                <a:off x="1985" y="907"/>
                <a:ext cx="3708" cy="1726"/>
              </a:xfrm>
              <a:custGeom>
                <a:avLst/>
                <a:gdLst/>
                <a:ahLst/>
                <a:cxnLst/>
                <a:rect l="l" t="t" r="r" b="b"/>
                <a:pathLst>
                  <a:path w="3708" h="1726" extrusionOk="0">
                    <a:moveTo>
                      <a:pt x="368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1128"/>
                    </a:lnTo>
                    <a:lnTo>
                      <a:pt x="0" y="1128"/>
                    </a:lnTo>
                    <a:lnTo>
                      <a:pt x="42" y="1162"/>
                    </a:lnTo>
                    <a:lnTo>
                      <a:pt x="84" y="1196"/>
                    </a:lnTo>
                    <a:lnTo>
                      <a:pt x="128" y="1228"/>
                    </a:lnTo>
                    <a:lnTo>
                      <a:pt x="174" y="1260"/>
                    </a:lnTo>
                    <a:lnTo>
                      <a:pt x="220" y="1290"/>
                    </a:lnTo>
                    <a:lnTo>
                      <a:pt x="268" y="1320"/>
                    </a:lnTo>
                    <a:lnTo>
                      <a:pt x="318" y="1348"/>
                    </a:lnTo>
                    <a:lnTo>
                      <a:pt x="368" y="1376"/>
                    </a:lnTo>
                    <a:lnTo>
                      <a:pt x="420" y="1404"/>
                    </a:lnTo>
                    <a:lnTo>
                      <a:pt x="472" y="1430"/>
                    </a:lnTo>
                    <a:lnTo>
                      <a:pt x="526" y="1454"/>
                    </a:lnTo>
                    <a:lnTo>
                      <a:pt x="580" y="1478"/>
                    </a:lnTo>
                    <a:lnTo>
                      <a:pt x="636" y="1502"/>
                    </a:lnTo>
                    <a:lnTo>
                      <a:pt x="692" y="1524"/>
                    </a:lnTo>
                    <a:lnTo>
                      <a:pt x="750" y="1544"/>
                    </a:lnTo>
                    <a:lnTo>
                      <a:pt x="810" y="1564"/>
                    </a:lnTo>
                    <a:lnTo>
                      <a:pt x="868" y="1584"/>
                    </a:lnTo>
                    <a:lnTo>
                      <a:pt x="930" y="1602"/>
                    </a:lnTo>
                    <a:lnTo>
                      <a:pt x="990" y="1618"/>
                    </a:lnTo>
                    <a:lnTo>
                      <a:pt x="1054" y="1634"/>
                    </a:lnTo>
                    <a:lnTo>
                      <a:pt x="1116" y="1648"/>
                    </a:lnTo>
                    <a:lnTo>
                      <a:pt x="1180" y="1662"/>
                    </a:lnTo>
                    <a:lnTo>
                      <a:pt x="1244" y="1674"/>
                    </a:lnTo>
                    <a:lnTo>
                      <a:pt x="1310" y="1684"/>
                    </a:lnTo>
                    <a:lnTo>
                      <a:pt x="1376" y="1694"/>
                    </a:lnTo>
                    <a:lnTo>
                      <a:pt x="1442" y="1702"/>
                    </a:lnTo>
                    <a:lnTo>
                      <a:pt x="1510" y="1710"/>
                    </a:lnTo>
                    <a:lnTo>
                      <a:pt x="1578" y="1716"/>
                    </a:lnTo>
                    <a:lnTo>
                      <a:pt x="1646" y="1720"/>
                    </a:lnTo>
                    <a:lnTo>
                      <a:pt x="1716" y="1724"/>
                    </a:lnTo>
                    <a:lnTo>
                      <a:pt x="1786" y="1726"/>
                    </a:lnTo>
                    <a:lnTo>
                      <a:pt x="1856" y="1726"/>
                    </a:lnTo>
                    <a:lnTo>
                      <a:pt x="1856" y="1726"/>
                    </a:lnTo>
                    <a:lnTo>
                      <a:pt x="1926" y="1726"/>
                    </a:lnTo>
                    <a:lnTo>
                      <a:pt x="1994" y="1724"/>
                    </a:lnTo>
                    <a:lnTo>
                      <a:pt x="2064" y="1720"/>
                    </a:lnTo>
                    <a:lnTo>
                      <a:pt x="2132" y="1716"/>
                    </a:lnTo>
                    <a:lnTo>
                      <a:pt x="2200" y="1710"/>
                    </a:lnTo>
                    <a:lnTo>
                      <a:pt x="2268" y="1704"/>
                    </a:lnTo>
                    <a:lnTo>
                      <a:pt x="2334" y="1694"/>
                    </a:lnTo>
                    <a:lnTo>
                      <a:pt x="2400" y="1684"/>
                    </a:lnTo>
                    <a:lnTo>
                      <a:pt x="2466" y="1674"/>
                    </a:lnTo>
                    <a:lnTo>
                      <a:pt x="2530" y="1662"/>
                    </a:lnTo>
                    <a:lnTo>
                      <a:pt x="2594" y="1648"/>
                    </a:lnTo>
                    <a:lnTo>
                      <a:pt x="2656" y="1634"/>
                    </a:lnTo>
                    <a:lnTo>
                      <a:pt x="2718" y="1618"/>
                    </a:lnTo>
                    <a:lnTo>
                      <a:pt x="2780" y="1602"/>
                    </a:lnTo>
                    <a:lnTo>
                      <a:pt x="2840" y="1584"/>
                    </a:lnTo>
                    <a:lnTo>
                      <a:pt x="2900" y="1566"/>
                    </a:lnTo>
                    <a:lnTo>
                      <a:pt x="2958" y="1546"/>
                    </a:lnTo>
                    <a:lnTo>
                      <a:pt x="3016" y="1524"/>
                    </a:lnTo>
                    <a:lnTo>
                      <a:pt x="3072" y="1502"/>
                    </a:lnTo>
                    <a:lnTo>
                      <a:pt x="3128" y="1478"/>
                    </a:lnTo>
                    <a:lnTo>
                      <a:pt x="3184" y="1454"/>
                    </a:lnTo>
                    <a:lnTo>
                      <a:pt x="3236" y="1430"/>
                    </a:lnTo>
                    <a:lnTo>
                      <a:pt x="3290" y="1404"/>
                    </a:lnTo>
                    <a:lnTo>
                      <a:pt x="3340" y="1378"/>
                    </a:lnTo>
                    <a:lnTo>
                      <a:pt x="3392" y="1350"/>
                    </a:lnTo>
                    <a:lnTo>
                      <a:pt x="3440" y="1320"/>
                    </a:lnTo>
                    <a:lnTo>
                      <a:pt x="3488" y="1290"/>
                    </a:lnTo>
                    <a:lnTo>
                      <a:pt x="3534" y="1260"/>
                    </a:lnTo>
                    <a:lnTo>
                      <a:pt x="3580" y="1230"/>
                    </a:lnTo>
                    <a:lnTo>
                      <a:pt x="3624" y="1198"/>
                    </a:lnTo>
                    <a:lnTo>
                      <a:pt x="3668" y="1164"/>
                    </a:lnTo>
                    <a:lnTo>
                      <a:pt x="3708" y="1130"/>
                    </a:lnTo>
                    <a:lnTo>
                      <a:pt x="3708" y="24"/>
                    </a:lnTo>
                    <a:lnTo>
                      <a:pt x="3708" y="24"/>
                    </a:lnTo>
                    <a:lnTo>
                      <a:pt x="3706" y="14"/>
                    </a:lnTo>
                    <a:lnTo>
                      <a:pt x="3702" y="8"/>
                    </a:lnTo>
                    <a:lnTo>
                      <a:pt x="3694" y="2"/>
                    </a:lnTo>
                    <a:lnTo>
                      <a:pt x="3686" y="0"/>
                    </a:lnTo>
                    <a:lnTo>
                      <a:pt x="3686" y="0"/>
                    </a:lnTo>
                    <a:close/>
                  </a:path>
                </a:pathLst>
              </a:custGeom>
              <a:solidFill>
                <a:srgbClr val="BBD6EE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" name="Google Shape;141;p5"/>
              <p:cNvSpPr/>
              <p:nvPr/>
            </p:nvSpPr>
            <p:spPr>
              <a:xfrm>
                <a:off x="5471" y="3151"/>
                <a:ext cx="94" cy="94"/>
              </a:xfrm>
              <a:custGeom>
                <a:avLst/>
                <a:gdLst/>
                <a:ahLst/>
                <a:cxnLst/>
                <a:rect l="l" t="t" r="r" b="b"/>
                <a:pathLst>
                  <a:path w="94" h="94" extrusionOk="0">
                    <a:moveTo>
                      <a:pt x="94" y="46"/>
                    </a:moveTo>
                    <a:lnTo>
                      <a:pt x="94" y="46"/>
                    </a:lnTo>
                    <a:lnTo>
                      <a:pt x="92" y="38"/>
                    </a:lnTo>
                    <a:lnTo>
                      <a:pt x="90" y="28"/>
                    </a:lnTo>
                    <a:lnTo>
                      <a:pt x="86" y="20"/>
                    </a:lnTo>
                    <a:lnTo>
                      <a:pt x="80" y="14"/>
                    </a:lnTo>
                    <a:lnTo>
                      <a:pt x="72" y="8"/>
                    </a:lnTo>
                    <a:lnTo>
                      <a:pt x="64" y="4"/>
                    </a:lnTo>
                    <a:lnTo>
                      <a:pt x="56" y="0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28" y="4"/>
                    </a:lnTo>
                    <a:lnTo>
                      <a:pt x="20" y="8"/>
                    </a:lnTo>
                    <a:lnTo>
                      <a:pt x="14" y="14"/>
                    </a:lnTo>
                    <a:lnTo>
                      <a:pt x="8" y="20"/>
                    </a:lnTo>
                    <a:lnTo>
                      <a:pt x="4" y="28"/>
                    </a:lnTo>
                    <a:lnTo>
                      <a:pt x="0" y="38"/>
                    </a:lnTo>
                    <a:lnTo>
                      <a:pt x="0" y="46"/>
                    </a:lnTo>
                    <a:lnTo>
                      <a:pt x="0" y="46"/>
                    </a:lnTo>
                    <a:lnTo>
                      <a:pt x="0" y="56"/>
                    </a:lnTo>
                    <a:lnTo>
                      <a:pt x="4" y="66"/>
                    </a:lnTo>
                    <a:lnTo>
                      <a:pt x="8" y="72"/>
                    </a:lnTo>
                    <a:lnTo>
                      <a:pt x="14" y="80"/>
                    </a:lnTo>
                    <a:lnTo>
                      <a:pt x="20" y="86"/>
                    </a:lnTo>
                    <a:lnTo>
                      <a:pt x="28" y="90"/>
                    </a:lnTo>
                    <a:lnTo>
                      <a:pt x="38" y="92"/>
                    </a:lnTo>
                    <a:lnTo>
                      <a:pt x="46" y="94"/>
                    </a:lnTo>
                    <a:lnTo>
                      <a:pt x="46" y="94"/>
                    </a:lnTo>
                    <a:lnTo>
                      <a:pt x="56" y="92"/>
                    </a:lnTo>
                    <a:lnTo>
                      <a:pt x="64" y="90"/>
                    </a:lnTo>
                    <a:lnTo>
                      <a:pt x="72" y="86"/>
                    </a:lnTo>
                    <a:lnTo>
                      <a:pt x="80" y="80"/>
                    </a:lnTo>
                    <a:lnTo>
                      <a:pt x="86" y="72"/>
                    </a:lnTo>
                    <a:lnTo>
                      <a:pt x="90" y="66"/>
                    </a:lnTo>
                    <a:lnTo>
                      <a:pt x="92" y="56"/>
                    </a:lnTo>
                    <a:lnTo>
                      <a:pt x="94" y="46"/>
                    </a:lnTo>
                    <a:lnTo>
                      <a:pt x="94" y="46"/>
                    </a:lnTo>
                    <a:close/>
                  </a:path>
                </a:pathLst>
              </a:custGeom>
              <a:gradFill>
                <a:gsLst>
                  <a:gs pos="0">
                    <a:srgbClr val="1E4E79"/>
                  </a:gs>
                  <a:gs pos="1000">
                    <a:srgbClr val="1E4E79"/>
                  </a:gs>
                  <a:gs pos="26000">
                    <a:srgbClr val="BBD6EE"/>
                  </a:gs>
                  <a:gs pos="100000">
                    <a:srgbClr val="1E4E79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42" name="Google Shape;142;p5"/>
          <p:cNvSpPr txBox="1"/>
          <p:nvPr/>
        </p:nvSpPr>
        <p:spPr>
          <a:xfrm>
            <a:off x="2837006" y="967786"/>
            <a:ext cx="56898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is sexting?</a:t>
            </a:r>
            <a:endParaRPr/>
          </a:p>
        </p:txBody>
      </p:sp>
      <p:sp>
        <p:nvSpPr>
          <p:cNvPr id="143" name="Google Shape;143;p5"/>
          <p:cNvSpPr txBox="1"/>
          <p:nvPr/>
        </p:nvSpPr>
        <p:spPr>
          <a:xfrm>
            <a:off x="775200" y="1440725"/>
            <a:ext cx="3803400" cy="24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Sexting is when someone shares sexual, naked or semi-naked images or videos of themselves or others, or sends sexually explicit messages.</a:t>
            </a:r>
            <a:endParaRPr sz="12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They can be sent using mobiles, tablets, smartphones, laptops - any device that allows you to share media and messages.</a:t>
            </a:r>
            <a:r>
              <a:rPr lang="en-GB" sz="2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 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5"/>
          <p:cNvSpPr txBox="1"/>
          <p:nvPr/>
        </p:nvSpPr>
        <p:spPr>
          <a:xfrm>
            <a:off x="1062530" y="3244343"/>
            <a:ext cx="76533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does the law say about sexting?</a:t>
            </a:r>
            <a:endParaRPr sz="2500"/>
          </a:p>
        </p:txBody>
      </p:sp>
      <p:sp>
        <p:nvSpPr>
          <p:cNvPr id="145" name="Google Shape;145;p5"/>
          <p:cNvSpPr txBox="1"/>
          <p:nvPr/>
        </p:nvSpPr>
        <p:spPr>
          <a:xfrm>
            <a:off x="566576" y="3658500"/>
            <a:ext cx="7322100" cy="16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It is illegal for a young person (under 18) to create an explicit photo or video of themselves or a friend, share an explicit image or video of a child, even if it’s shared between children of the same age; possess, download or store an explicit image or video of a child, even if the child gave their permission for it to be created.</a:t>
            </a:r>
            <a:endParaRPr sz="12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If shared with a person over 18, the over 18 person are in possession of child pornography and therefore can face up to 2 years in prison. </a:t>
            </a:r>
            <a:endParaRPr sz="1200"/>
          </a:p>
        </p:txBody>
      </p:sp>
      <p:sp>
        <p:nvSpPr>
          <p:cNvPr id="146" name="Google Shape;146;p5"/>
          <p:cNvSpPr txBox="1"/>
          <p:nvPr/>
        </p:nvSpPr>
        <p:spPr>
          <a:xfrm>
            <a:off x="566581" y="458111"/>
            <a:ext cx="56898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is Grooming?</a:t>
            </a:r>
            <a:endParaRPr/>
          </a:p>
        </p:txBody>
      </p:sp>
      <p:sp>
        <p:nvSpPr>
          <p:cNvPr id="147" name="Google Shape;147;p5"/>
          <p:cNvSpPr txBox="1"/>
          <p:nvPr/>
        </p:nvSpPr>
        <p:spPr>
          <a:xfrm>
            <a:off x="4578600" y="1905950"/>
            <a:ext cx="3448800" cy="11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Grooming is when a person builds an emotional connection with a vulnerable person or child in order to gain their trust for the purposes of sexual abuse, exploitation, trafficking or radicalisation. 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6"/>
          <p:cNvSpPr/>
          <p:nvPr/>
        </p:nvSpPr>
        <p:spPr>
          <a:xfrm>
            <a:off x="-25523" y="5959586"/>
            <a:ext cx="9169523" cy="898414"/>
          </a:xfrm>
          <a:prstGeom prst="rect">
            <a:avLst/>
          </a:prstGeom>
          <a:blipFill rotWithShape="1">
            <a:blip r:embed="rId3">
              <a:alphaModFix/>
            </a:blip>
            <a:tile tx="0" ty="0" sx="100000" sy="100000" flip="none" algn="tl"/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3" name="Google Shape;153;p6"/>
          <p:cNvGrpSpPr/>
          <p:nvPr/>
        </p:nvGrpSpPr>
        <p:grpSpPr>
          <a:xfrm>
            <a:off x="0" y="92766"/>
            <a:ext cx="9144000" cy="6917634"/>
            <a:chOff x="1919162" y="662019"/>
            <a:chExt cx="8577330" cy="5849914"/>
          </a:xfrm>
        </p:grpSpPr>
        <p:sp>
          <p:nvSpPr>
            <p:cNvPr id="154" name="Google Shape;154;p6"/>
            <p:cNvSpPr/>
            <p:nvPr/>
          </p:nvSpPr>
          <p:spPr>
            <a:xfrm>
              <a:off x="1919162" y="5777088"/>
              <a:ext cx="8577330" cy="734845"/>
            </a:xfrm>
            <a:prstGeom prst="ellipse">
              <a:avLst/>
            </a:prstGeom>
            <a:solidFill>
              <a:srgbClr val="3F3F3F">
                <a:alpha val="6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5" name="Google Shape;155;p6"/>
            <p:cNvGrpSpPr/>
            <p:nvPr/>
          </p:nvGrpSpPr>
          <p:grpSpPr>
            <a:xfrm>
              <a:off x="2180823" y="662019"/>
              <a:ext cx="8057881" cy="5695888"/>
              <a:chOff x="1759" y="689"/>
              <a:chExt cx="4162" cy="2942"/>
            </a:xfrm>
          </p:grpSpPr>
          <p:sp>
            <p:nvSpPr>
              <p:cNvPr id="156" name="Google Shape;156;p6"/>
              <p:cNvSpPr/>
              <p:nvPr/>
            </p:nvSpPr>
            <p:spPr>
              <a:xfrm>
                <a:off x="1759" y="689"/>
                <a:ext cx="4162" cy="29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" name="Google Shape;157;p6"/>
              <p:cNvSpPr/>
              <p:nvPr/>
            </p:nvSpPr>
            <p:spPr>
              <a:xfrm>
                <a:off x="2697" y="3321"/>
                <a:ext cx="2284" cy="310"/>
              </a:xfrm>
              <a:custGeom>
                <a:avLst/>
                <a:gdLst/>
                <a:ahLst/>
                <a:cxnLst/>
                <a:rect l="l" t="t" r="r" b="b"/>
                <a:pathLst>
                  <a:path w="2284" h="310" extrusionOk="0">
                    <a:moveTo>
                      <a:pt x="70" y="58"/>
                    </a:moveTo>
                    <a:lnTo>
                      <a:pt x="70" y="58"/>
                    </a:lnTo>
                    <a:lnTo>
                      <a:pt x="56" y="60"/>
                    </a:lnTo>
                    <a:lnTo>
                      <a:pt x="42" y="64"/>
                    </a:lnTo>
                    <a:lnTo>
                      <a:pt x="30" y="70"/>
                    </a:lnTo>
                    <a:lnTo>
                      <a:pt x="20" y="80"/>
                    </a:lnTo>
                    <a:lnTo>
                      <a:pt x="12" y="90"/>
                    </a:lnTo>
                    <a:lnTo>
                      <a:pt x="6" y="102"/>
                    </a:lnTo>
                    <a:lnTo>
                      <a:pt x="2" y="114"/>
                    </a:lnTo>
                    <a:lnTo>
                      <a:pt x="0" y="130"/>
                    </a:lnTo>
                    <a:lnTo>
                      <a:pt x="0" y="238"/>
                    </a:lnTo>
                    <a:lnTo>
                      <a:pt x="0" y="238"/>
                    </a:lnTo>
                    <a:lnTo>
                      <a:pt x="2" y="252"/>
                    </a:lnTo>
                    <a:lnTo>
                      <a:pt x="6" y="266"/>
                    </a:lnTo>
                    <a:lnTo>
                      <a:pt x="12" y="278"/>
                    </a:lnTo>
                    <a:lnTo>
                      <a:pt x="20" y="288"/>
                    </a:lnTo>
                    <a:lnTo>
                      <a:pt x="30" y="298"/>
                    </a:lnTo>
                    <a:lnTo>
                      <a:pt x="42" y="304"/>
                    </a:lnTo>
                    <a:lnTo>
                      <a:pt x="56" y="308"/>
                    </a:lnTo>
                    <a:lnTo>
                      <a:pt x="70" y="310"/>
                    </a:lnTo>
                    <a:lnTo>
                      <a:pt x="2214" y="310"/>
                    </a:lnTo>
                    <a:lnTo>
                      <a:pt x="2214" y="310"/>
                    </a:lnTo>
                    <a:lnTo>
                      <a:pt x="2228" y="308"/>
                    </a:lnTo>
                    <a:lnTo>
                      <a:pt x="2242" y="304"/>
                    </a:lnTo>
                    <a:lnTo>
                      <a:pt x="2254" y="298"/>
                    </a:lnTo>
                    <a:lnTo>
                      <a:pt x="2264" y="288"/>
                    </a:lnTo>
                    <a:lnTo>
                      <a:pt x="2272" y="278"/>
                    </a:lnTo>
                    <a:lnTo>
                      <a:pt x="2280" y="266"/>
                    </a:lnTo>
                    <a:lnTo>
                      <a:pt x="2284" y="252"/>
                    </a:lnTo>
                    <a:lnTo>
                      <a:pt x="2284" y="238"/>
                    </a:lnTo>
                    <a:lnTo>
                      <a:pt x="2284" y="130"/>
                    </a:lnTo>
                    <a:lnTo>
                      <a:pt x="2284" y="130"/>
                    </a:lnTo>
                    <a:lnTo>
                      <a:pt x="2284" y="114"/>
                    </a:lnTo>
                    <a:lnTo>
                      <a:pt x="2280" y="102"/>
                    </a:lnTo>
                    <a:lnTo>
                      <a:pt x="2272" y="90"/>
                    </a:lnTo>
                    <a:lnTo>
                      <a:pt x="2264" y="80"/>
                    </a:lnTo>
                    <a:lnTo>
                      <a:pt x="2254" y="70"/>
                    </a:lnTo>
                    <a:lnTo>
                      <a:pt x="2242" y="64"/>
                    </a:lnTo>
                    <a:lnTo>
                      <a:pt x="2228" y="60"/>
                    </a:lnTo>
                    <a:lnTo>
                      <a:pt x="2214" y="58"/>
                    </a:lnTo>
                    <a:lnTo>
                      <a:pt x="1936" y="0"/>
                    </a:lnTo>
                    <a:lnTo>
                      <a:pt x="350" y="0"/>
                    </a:lnTo>
                    <a:lnTo>
                      <a:pt x="70" y="58"/>
                    </a:ln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25000">
                    <a:srgbClr val="595959"/>
                  </a:gs>
                  <a:gs pos="31000">
                    <a:srgbClr val="7F7F7F"/>
                  </a:gs>
                  <a:gs pos="100000">
                    <a:srgbClr val="262626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" name="Google Shape;158;p6"/>
              <p:cNvSpPr/>
              <p:nvPr/>
            </p:nvSpPr>
            <p:spPr>
              <a:xfrm>
                <a:off x="3047" y="3247"/>
                <a:ext cx="1586" cy="74"/>
              </a:xfrm>
              <a:custGeom>
                <a:avLst/>
                <a:gdLst/>
                <a:ahLst/>
                <a:cxnLst/>
                <a:rect l="l" t="t" r="r" b="b"/>
                <a:pathLst>
                  <a:path w="1586" h="74" extrusionOk="0">
                    <a:moveTo>
                      <a:pt x="1496" y="0"/>
                    </a:moveTo>
                    <a:lnTo>
                      <a:pt x="88" y="0"/>
                    </a:lnTo>
                    <a:lnTo>
                      <a:pt x="88" y="0"/>
                    </a:lnTo>
                    <a:lnTo>
                      <a:pt x="74" y="2"/>
                    </a:lnTo>
                    <a:lnTo>
                      <a:pt x="60" y="6"/>
                    </a:lnTo>
                    <a:lnTo>
                      <a:pt x="48" y="12"/>
                    </a:lnTo>
                    <a:lnTo>
                      <a:pt x="38" y="20"/>
                    </a:lnTo>
                    <a:lnTo>
                      <a:pt x="30" y="30"/>
                    </a:lnTo>
                    <a:lnTo>
                      <a:pt x="24" y="42"/>
                    </a:lnTo>
                    <a:lnTo>
                      <a:pt x="20" y="56"/>
                    </a:lnTo>
                    <a:lnTo>
                      <a:pt x="18" y="70"/>
                    </a:lnTo>
                    <a:lnTo>
                      <a:pt x="0" y="74"/>
                    </a:lnTo>
                    <a:lnTo>
                      <a:pt x="1586" y="74"/>
                    </a:lnTo>
                    <a:lnTo>
                      <a:pt x="1566" y="70"/>
                    </a:lnTo>
                    <a:lnTo>
                      <a:pt x="1566" y="70"/>
                    </a:lnTo>
                    <a:lnTo>
                      <a:pt x="1566" y="56"/>
                    </a:lnTo>
                    <a:lnTo>
                      <a:pt x="1562" y="42"/>
                    </a:lnTo>
                    <a:lnTo>
                      <a:pt x="1554" y="30"/>
                    </a:lnTo>
                    <a:lnTo>
                      <a:pt x="1546" y="20"/>
                    </a:lnTo>
                    <a:lnTo>
                      <a:pt x="1536" y="12"/>
                    </a:lnTo>
                    <a:lnTo>
                      <a:pt x="1524" y="6"/>
                    </a:lnTo>
                    <a:lnTo>
                      <a:pt x="1510" y="2"/>
                    </a:lnTo>
                    <a:lnTo>
                      <a:pt x="1496" y="0"/>
                    </a:lnTo>
                    <a:lnTo>
                      <a:pt x="1496" y="0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" name="Google Shape;159;p6"/>
              <p:cNvSpPr/>
              <p:nvPr/>
            </p:nvSpPr>
            <p:spPr>
              <a:xfrm>
                <a:off x="1759" y="689"/>
                <a:ext cx="4162" cy="2596"/>
              </a:xfrm>
              <a:custGeom>
                <a:avLst/>
                <a:gdLst/>
                <a:ahLst/>
                <a:cxnLst/>
                <a:rect l="l" t="t" r="r" b="b"/>
                <a:pathLst>
                  <a:path w="4162" h="2596" extrusionOk="0">
                    <a:moveTo>
                      <a:pt x="4162" y="70"/>
                    </a:moveTo>
                    <a:lnTo>
                      <a:pt x="4162" y="70"/>
                    </a:lnTo>
                    <a:lnTo>
                      <a:pt x="4160" y="56"/>
                    </a:lnTo>
                    <a:lnTo>
                      <a:pt x="4156" y="42"/>
                    </a:lnTo>
                    <a:lnTo>
                      <a:pt x="4150" y="30"/>
                    </a:lnTo>
                    <a:lnTo>
                      <a:pt x="4140" y="20"/>
                    </a:lnTo>
                    <a:lnTo>
                      <a:pt x="4130" y="12"/>
                    </a:lnTo>
                    <a:lnTo>
                      <a:pt x="4118" y="4"/>
                    </a:lnTo>
                    <a:lnTo>
                      <a:pt x="4106" y="0"/>
                    </a:lnTo>
                    <a:lnTo>
                      <a:pt x="4092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56" y="0"/>
                    </a:lnTo>
                    <a:lnTo>
                      <a:pt x="42" y="4"/>
                    </a:lnTo>
                    <a:lnTo>
                      <a:pt x="30" y="12"/>
                    </a:lnTo>
                    <a:lnTo>
                      <a:pt x="20" y="20"/>
                    </a:lnTo>
                    <a:lnTo>
                      <a:pt x="12" y="30"/>
                    </a:lnTo>
                    <a:lnTo>
                      <a:pt x="4" y="42"/>
                    </a:lnTo>
                    <a:lnTo>
                      <a:pt x="0" y="56"/>
                    </a:lnTo>
                    <a:lnTo>
                      <a:pt x="0" y="70"/>
                    </a:lnTo>
                    <a:lnTo>
                      <a:pt x="0" y="2526"/>
                    </a:lnTo>
                    <a:lnTo>
                      <a:pt x="0" y="2526"/>
                    </a:lnTo>
                    <a:lnTo>
                      <a:pt x="0" y="2540"/>
                    </a:lnTo>
                    <a:lnTo>
                      <a:pt x="4" y="2554"/>
                    </a:lnTo>
                    <a:lnTo>
                      <a:pt x="12" y="2566"/>
                    </a:lnTo>
                    <a:lnTo>
                      <a:pt x="20" y="2576"/>
                    </a:lnTo>
                    <a:lnTo>
                      <a:pt x="30" y="2584"/>
                    </a:lnTo>
                    <a:lnTo>
                      <a:pt x="42" y="2592"/>
                    </a:lnTo>
                    <a:lnTo>
                      <a:pt x="56" y="2596"/>
                    </a:lnTo>
                    <a:lnTo>
                      <a:pt x="70" y="2596"/>
                    </a:lnTo>
                    <a:lnTo>
                      <a:pt x="4092" y="2596"/>
                    </a:lnTo>
                    <a:lnTo>
                      <a:pt x="4092" y="2596"/>
                    </a:lnTo>
                    <a:lnTo>
                      <a:pt x="4106" y="2596"/>
                    </a:lnTo>
                    <a:lnTo>
                      <a:pt x="4118" y="2592"/>
                    </a:lnTo>
                    <a:lnTo>
                      <a:pt x="4130" y="2584"/>
                    </a:lnTo>
                    <a:lnTo>
                      <a:pt x="4140" y="2576"/>
                    </a:lnTo>
                    <a:lnTo>
                      <a:pt x="4150" y="2566"/>
                    </a:lnTo>
                    <a:lnTo>
                      <a:pt x="4156" y="2554"/>
                    </a:lnTo>
                    <a:lnTo>
                      <a:pt x="4160" y="2540"/>
                    </a:lnTo>
                    <a:lnTo>
                      <a:pt x="4162" y="2526"/>
                    </a:lnTo>
                    <a:lnTo>
                      <a:pt x="4162" y="70"/>
                    </a:ln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" name="Google Shape;160;p6"/>
              <p:cNvSpPr/>
              <p:nvPr/>
            </p:nvSpPr>
            <p:spPr>
              <a:xfrm>
                <a:off x="1937" y="861"/>
                <a:ext cx="3804" cy="2252"/>
              </a:xfrm>
              <a:custGeom>
                <a:avLst/>
                <a:gdLst/>
                <a:ahLst/>
                <a:cxnLst/>
                <a:rect l="l" t="t" r="r" b="b"/>
                <a:pathLst>
                  <a:path w="3804" h="2252" extrusionOk="0">
                    <a:moveTo>
                      <a:pt x="3804" y="70"/>
                    </a:moveTo>
                    <a:lnTo>
                      <a:pt x="3804" y="70"/>
                    </a:lnTo>
                    <a:lnTo>
                      <a:pt x="3802" y="56"/>
                    </a:lnTo>
                    <a:lnTo>
                      <a:pt x="3798" y="42"/>
                    </a:lnTo>
                    <a:lnTo>
                      <a:pt x="3792" y="30"/>
                    </a:lnTo>
                    <a:lnTo>
                      <a:pt x="3782" y="20"/>
                    </a:lnTo>
                    <a:lnTo>
                      <a:pt x="3772" y="12"/>
                    </a:lnTo>
                    <a:lnTo>
                      <a:pt x="3760" y="4"/>
                    </a:lnTo>
                    <a:lnTo>
                      <a:pt x="3748" y="0"/>
                    </a:lnTo>
                    <a:lnTo>
                      <a:pt x="3734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58" y="0"/>
                    </a:lnTo>
                    <a:lnTo>
                      <a:pt x="44" y="4"/>
                    </a:lnTo>
                    <a:lnTo>
                      <a:pt x="32" y="12"/>
                    </a:lnTo>
                    <a:lnTo>
                      <a:pt x="22" y="20"/>
                    </a:lnTo>
                    <a:lnTo>
                      <a:pt x="14" y="30"/>
                    </a:lnTo>
                    <a:lnTo>
                      <a:pt x="6" y="42"/>
                    </a:lnTo>
                    <a:lnTo>
                      <a:pt x="2" y="56"/>
                    </a:lnTo>
                    <a:lnTo>
                      <a:pt x="0" y="70"/>
                    </a:lnTo>
                    <a:lnTo>
                      <a:pt x="0" y="2182"/>
                    </a:lnTo>
                    <a:lnTo>
                      <a:pt x="0" y="2182"/>
                    </a:lnTo>
                    <a:lnTo>
                      <a:pt x="2" y="2196"/>
                    </a:lnTo>
                    <a:lnTo>
                      <a:pt x="6" y="2210"/>
                    </a:lnTo>
                    <a:lnTo>
                      <a:pt x="14" y="2222"/>
                    </a:lnTo>
                    <a:lnTo>
                      <a:pt x="22" y="2232"/>
                    </a:lnTo>
                    <a:lnTo>
                      <a:pt x="32" y="2240"/>
                    </a:lnTo>
                    <a:lnTo>
                      <a:pt x="44" y="2248"/>
                    </a:lnTo>
                    <a:lnTo>
                      <a:pt x="58" y="2252"/>
                    </a:lnTo>
                    <a:lnTo>
                      <a:pt x="72" y="2252"/>
                    </a:lnTo>
                    <a:lnTo>
                      <a:pt x="3734" y="2252"/>
                    </a:lnTo>
                    <a:lnTo>
                      <a:pt x="3734" y="2252"/>
                    </a:lnTo>
                    <a:lnTo>
                      <a:pt x="3748" y="2252"/>
                    </a:lnTo>
                    <a:lnTo>
                      <a:pt x="3760" y="2248"/>
                    </a:lnTo>
                    <a:lnTo>
                      <a:pt x="3772" y="2240"/>
                    </a:lnTo>
                    <a:lnTo>
                      <a:pt x="3782" y="2232"/>
                    </a:lnTo>
                    <a:lnTo>
                      <a:pt x="3792" y="2222"/>
                    </a:lnTo>
                    <a:lnTo>
                      <a:pt x="3798" y="2210"/>
                    </a:lnTo>
                    <a:lnTo>
                      <a:pt x="3802" y="2196"/>
                    </a:lnTo>
                    <a:lnTo>
                      <a:pt x="3804" y="2182"/>
                    </a:lnTo>
                    <a:lnTo>
                      <a:pt x="3804" y="70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" name="Google Shape;161;p6"/>
              <p:cNvSpPr/>
              <p:nvPr/>
            </p:nvSpPr>
            <p:spPr>
              <a:xfrm>
                <a:off x="1985" y="2035"/>
                <a:ext cx="3708" cy="1032"/>
              </a:xfrm>
              <a:custGeom>
                <a:avLst/>
                <a:gdLst/>
                <a:ahLst/>
                <a:cxnLst/>
                <a:rect l="l" t="t" r="r" b="b"/>
                <a:pathLst>
                  <a:path w="3708" h="1032" extrusionOk="0">
                    <a:moveTo>
                      <a:pt x="0" y="0"/>
                    </a:moveTo>
                    <a:lnTo>
                      <a:pt x="0" y="1008"/>
                    </a:lnTo>
                    <a:lnTo>
                      <a:pt x="0" y="1008"/>
                    </a:lnTo>
                    <a:lnTo>
                      <a:pt x="2" y="1018"/>
                    </a:lnTo>
                    <a:lnTo>
                      <a:pt x="6" y="1024"/>
                    </a:lnTo>
                    <a:lnTo>
                      <a:pt x="14" y="1030"/>
                    </a:lnTo>
                    <a:lnTo>
                      <a:pt x="24" y="1032"/>
                    </a:lnTo>
                    <a:lnTo>
                      <a:pt x="3686" y="1032"/>
                    </a:lnTo>
                    <a:lnTo>
                      <a:pt x="3686" y="1032"/>
                    </a:lnTo>
                    <a:lnTo>
                      <a:pt x="3694" y="1030"/>
                    </a:lnTo>
                    <a:lnTo>
                      <a:pt x="3702" y="1024"/>
                    </a:lnTo>
                    <a:lnTo>
                      <a:pt x="3706" y="1018"/>
                    </a:lnTo>
                    <a:lnTo>
                      <a:pt x="3708" y="1008"/>
                    </a:lnTo>
                    <a:lnTo>
                      <a:pt x="3708" y="2"/>
                    </a:lnTo>
                    <a:lnTo>
                      <a:pt x="3708" y="2"/>
                    </a:lnTo>
                    <a:lnTo>
                      <a:pt x="3668" y="36"/>
                    </a:lnTo>
                    <a:lnTo>
                      <a:pt x="3624" y="70"/>
                    </a:lnTo>
                    <a:lnTo>
                      <a:pt x="3580" y="102"/>
                    </a:lnTo>
                    <a:lnTo>
                      <a:pt x="3534" y="132"/>
                    </a:lnTo>
                    <a:lnTo>
                      <a:pt x="3488" y="162"/>
                    </a:lnTo>
                    <a:lnTo>
                      <a:pt x="3440" y="192"/>
                    </a:lnTo>
                    <a:lnTo>
                      <a:pt x="3392" y="222"/>
                    </a:lnTo>
                    <a:lnTo>
                      <a:pt x="3340" y="250"/>
                    </a:lnTo>
                    <a:lnTo>
                      <a:pt x="3290" y="276"/>
                    </a:lnTo>
                    <a:lnTo>
                      <a:pt x="3236" y="302"/>
                    </a:lnTo>
                    <a:lnTo>
                      <a:pt x="3184" y="326"/>
                    </a:lnTo>
                    <a:lnTo>
                      <a:pt x="3128" y="350"/>
                    </a:lnTo>
                    <a:lnTo>
                      <a:pt x="3072" y="374"/>
                    </a:lnTo>
                    <a:lnTo>
                      <a:pt x="3016" y="396"/>
                    </a:lnTo>
                    <a:lnTo>
                      <a:pt x="2958" y="418"/>
                    </a:lnTo>
                    <a:lnTo>
                      <a:pt x="2900" y="438"/>
                    </a:lnTo>
                    <a:lnTo>
                      <a:pt x="2840" y="456"/>
                    </a:lnTo>
                    <a:lnTo>
                      <a:pt x="2780" y="474"/>
                    </a:lnTo>
                    <a:lnTo>
                      <a:pt x="2718" y="490"/>
                    </a:lnTo>
                    <a:lnTo>
                      <a:pt x="2656" y="506"/>
                    </a:lnTo>
                    <a:lnTo>
                      <a:pt x="2594" y="520"/>
                    </a:lnTo>
                    <a:lnTo>
                      <a:pt x="2530" y="534"/>
                    </a:lnTo>
                    <a:lnTo>
                      <a:pt x="2466" y="546"/>
                    </a:lnTo>
                    <a:lnTo>
                      <a:pt x="2400" y="556"/>
                    </a:lnTo>
                    <a:lnTo>
                      <a:pt x="2334" y="566"/>
                    </a:lnTo>
                    <a:lnTo>
                      <a:pt x="2268" y="576"/>
                    </a:lnTo>
                    <a:lnTo>
                      <a:pt x="2200" y="582"/>
                    </a:lnTo>
                    <a:lnTo>
                      <a:pt x="2132" y="588"/>
                    </a:lnTo>
                    <a:lnTo>
                      <a:pt x="2064" y="592"/>
                    </a:lnTo>
                    <a:lnTo>
                      <a:pt x="1994" y="596"/>
                    </a:lnTo>
                    <a:lnTo>
                      <a:pt x="1926" y="598"/>
                    </a:lnTo>
                    <a:lnTo>
                      <a:pt x="1856" y="598"/>
                    </a:lnTo>
                    <a:lnTo>
                      <a:pt x="1856" y="598"/>
                    </a:lnTo>
                    <a:lnTo>
                      <a:pt x="1786" y="598"/>
                    </a:lnTo>
                    <a:lnTo>
                      <a:pt x="1716" y="596"/>
                    </a:lnTo>
                    <a:lnTo>
                      <a:pt x="1646" y="592"/>
                    </a:lnTo>
                    <a:lnTo>
                      <a:pt x="1578" y="588"/>
                    </a:lnTo>
                    <a:lnTo>
                      <a:pt x="1510" y="582"/>
                    </a:lnTo>
                    <a:lnTo>
                      <a:pt x="1442" y="574"/>
                    </a:lnTo>
                    <a:lnTo>
                      <a:pt x="1376" y="566"/>
                    </a:lnTo>
                    <a:lnTo>
                      <a:pt x="1310" y="556"/>
                    </a:lnTo>
                    <a:lnTo>
                      <a:pt x="1244" y="546"/>
                    </a:lnTo>
                    <a:lnTo>
                      <a:pt x="1180" y="534"/>
                    </a:lnTo>
                    <a:lnTo>
                      <a:pt x="1116" y="520"/>
                    </a:lnTo>
                    <a:lnTo>
                      <a:pt x="1054" y="506"/>
                    </a:lnTo>
                    <a:lnTo>
                      <a:pt x="990" y="490"/>
                    </a:lnTo>
                    <a:lnTo>
                      <a:pt x="930" y="474"/>
                    </a:lnTo>
                    <a:lnTo>
                      <a:pt x="868" y="456"/>
                    </a:lnTo>
                    <a:lnTo>
                      <a:pt x="810" y="436"/>
                    </a:lnTo>
                    <a:lnTo>
                      <a:pt x="750" y="416"/>
                    </a:lnTo>
                    <a:lnTo>
                      <a:pt x="692" y="396"/>
                    </a:lnTo>
                    <a:lnTo>
                      <a:pt x="636" y="374"/>
                    </a:lnTo>
                    <a:lnTo>
                      <a:pt x="580" y="350"/>
                    </a:lnTo>
                    <a:lnTo>
                      <a:pt x="526" y="326"/>
                    </a:lnTo>
                    <a:lnTo>
                      <a:pt x="472" y="302"/>
                    </a:lnTo>
                    <a:lnTo>
                      <a:pt x="420" y="276"/>
                    </a:lnTo>
                    <a:lnTo>
                      <a:pt x="368" y="248"/>
                    </a:lnTo>
                    <a:lnTo>
                      <a:pt x="318" y="220"/>
                    </a:lnTo>
                    <a:lnTo>
                      <a:pt x="268" y="192"/>
                    </a:lnTo>
                    <a:lnTo>
                      <a:pt x="220" y="162"/>
                    </a:lnTo>
                    <a:lnTo>
                      <a:pt x="174" y="132"/>
                    </a:lnTo>
                    <a:lnTo>
                      <a:pt x="128" y="100"/>
                    </a:lnTo>
                    <a:lnTo>
                      <a:pt x="84" y="68"/>
                    </a:lnTo>
                    <a:lnTo>
                      <a:pt x="42" y="3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CC2E5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" name="Google Shape;162;p6"/>
              <p:cNvSpPr/>
              <p:nvPr/>
            </p:nvSpPr>
            <p:spPr>
              <a:xfrm>
                <a:off x="1985" y="907"/>
                <a:ext cx="3708" cy="1726"/>
              </a:xfrm>
              <a:custGeom>
                <a:avLst/>
                <a:gdLst/>
                <a:ahLst/>
                <a:cxnLst/>
                <a:rect l="l" t="t" r="r" b="b"/>
                <a:pathLst>
                  <a:path w="3708" h="1726" extrusionOk="0">
                    <a:moveTo>
                      <a:pt x="368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1128"/>
                    </a:lnTo>
                    <a:lnTo>
                      <a:pt x="0" y="1128"/>
                    </a:lnTo>
                    <a:lnTo>
                      <a:pt x="42" y="1162"/>
                    </a:lnTo>
                    <a:lnTo>
                      <a:pt x="84" y="1196"/>
                    </a:lnTo>
                    <a:lnTo>
                      <a:pt x="128" y="1228"/>
                    </a:lnTo>
                    <a:lnTo>
                      <a:pt x="174" y="1260"/>
                    </a:lnTo>
                    <a:lnTo>
                      <a:pt x="220" y="1290"/>
                    </a:lnTo>
                    <a:lnTo>
                      <a:pt x="268" y="1320"/>
                    </a:lnTo>
                    <a:lnTo>
                      <a:pt x="318" y="1348"/>
                    </a:lnTo>
                    <a:lnTo>
                      <a:pt x="368" y="1376"/>
                    </a:lnTo>
                    <a:lnTo>
                      <a:pt x="420" y="1404"/>
                    </a:lnTo>
                    <a:lnTo>
                      <a:pt x="472" y="1430"/>
                    </a:lnTo>
                    <a:lnTo>
                      <a:pt x="526" y="1454"/>
                    </a:lnTo>
                    <a:lnTo>
                      <a:pt x="580" y="1478"/>
                    </a:lnTo>
                    <a:lnTo>
                      <a:pt x="636" y="1502"/>
                    </a:lnTo>
                    <a:lnTo>
                      <a:pt x="692" y="1524"/>
                    </a:lnTo>
                    <a:lnTo>
                      <a:pt x="750" y="1544"/>
                    </a:lnTo>
                    <a:lnTo>
                      <a:pt x="810" y="1564"/>
                    </a:lnTo>
                    <a:lnTo>
                      <a:pt x="868" y="1584"/>
                    </a:lnTo>
                    <a:lnTo>
                      <a:pt x="930" y="1602"/>
                    </a:lnTo>
                    <a:lnTo>
                      <a:pt x="990" y="1618"/>
                    </a:lnTo>
                    <a:lnTo>
                      <a:pt x="1054" y="1634"/>
                    </a:lnTo>
                    <a:lnTo>
                      <a:pt x="1116" y="1648"/>
                    </a:lnTo>
                    <a:lnTo>
                      <a:pt x="1180" y="1662"/>
                    </a:lnTo>
                    <a:lnTo>
                      <a:pt x="1244" y="1674"/>
                    </a:lnTo>
                    <a:lnTo>
                      <a:pt x="1310" y="1684"/>
                    </a:lnTo>
                    <a:lnTo>
                      <a:pt x="1376" y="1694"/>
                    </a:lnTo>
                    <a:lnTo>
                      <a:pt x="1442" y="1702"/>
                    </a:lnTo>
                    <a:lnTo>
                      <a:pt x="1510" y="1710"/>
                    </a:lnTo>
                    <a:lnTo>
                      <a:pt x="1578" y="1716"/>
                    </a:lnTo>
                    <a:lnTo>
                      <a:pt x="1646" y="1720"/>
                    </a:lnTo>
                    <a:lnTo>
                      <a:pt x="1716" y="1724"/>
                    </a:lnTo>
                    <a:lnTo>
                      <a:pt x="1786" y="1726"/>
                    </a:lnTo>
                    <a:lnTo>
                      <a:pt x="1856" y="1726"/>
                    </a:lnTo>
                    <a:lnTo>
                      <a:pt x="1856" y="1726"/>
                    </a:lnTo>
                    <a:lnTo>
                      <a:pt x="1926" y="1726"/>
                    </a:lnTo>
                    <a:lnTo>
                      <a:pt x="1994" y="1724"/>
                    </a:lnTo>
                    <a:lnTo>
                      <a:pt x="2064" y="1720"/>
                    </a:lnTo>
                    <a:lnTo>
                      <a:pt x="2132" y="1716"/>
                    </a:lnTo>
                    <a:lnTo>
                      <a:pt x="2200" y="1710"/>
                    </a:lnTo>
                    <a:lnTo>
                      <a:pt x="2268" y="1704"/>
                    </a:lnTo>
                    <a:lnTo>
                      <a:pt x="2334" y="1694"/>
                    </a:lnTo>
                    <a:lnTo>
                      <a:pt x="2400" y="1684"/>
                    </a:lnTo>
                    <a:lnTo>
                      <a:pt x="2466" y="1674"/>
                    </a:lnTo>
                    <a:lnTo>
                      <a:pt x="2530" y="1662"/>
                    </a:lnTo>
                    <a:lnTo>
                      <a:pt x="2594" y="1648"/>
                    </a:lnTo>
                    <a:lnTo>
                      <a:pt x="2656" y="1634"/>
                    </a:lnTo>
                    <a:lnTo>
                      <a:pt x="2718" y="1618"/>
                    </a:lnTo>
                    <a:lnTo>
                      <a:pt x="2780" y="1602"/>
                    </a:lnTo>
                    <a:lnTo>
                      <a:pt x="2840" y="1584"/>
                    </a:lnTo>
                    <a:lnTo>
                      <a:pt x="2900" y="1566"/>
                    </a:lnTo>
                    <a:lnTo>
                      <a:pt x="2958" y="1546"/>
                    </a:lnTo>
                    <a:lnTo>
                      <a:pt x="3016" y="1524"/>
                    </a:lnTo>
                    <a:lnTo>
                      <a:pt x="3072" y="1502"/>
                    </a:lnTo>
                    <a:lnTo>
                      <a:pt x="3128" y="1478"/>
                    </a:lnTo>
                    <a:lnTo>
                      <a:pt x="3184" y="1454"/>
                    </a:lnTo>
                    <a:lnTo>
                      <a:pt x="3236" y="1430"/>
                    </a:lnTo>
                    <a:lnTo>
                      <a:pt x="3290" y="1404"/>
                    </a:lnTo>
                    <a:lnTo>
                      <a:pt x="3340" y="1378"/>
                    </a:lnTo>
                    <a:lnTo>
                      <a:pt x="3392" y="1350"/>
                    </a:lnTo>
                    <a:lnTo>
                      <a:pt x="3440" y="1320"/>
                    </a:lnTo>
                    <a:lnTo>
                      <a:pt x="3488" y="1290"/>
                    </a:lnTo>
                    <a:lnTo>
                      <a:pt x="3534" y="1260"/>
                    </a:lnTo>
                    <a:lnTo>
                      <a:pt x="3580" y="1230"/>
                    </a:lnTo>
                    <a:lnTo>
                      <a:pt x="3624" y="1198"/>
                    </a:lnTo>
                    <a:lnTo>
                      <a:pt x="3668" y="1164"/>
                    </a:lnTo>
                    <a:lnTo>
                      <a:pt x="3708" y="1130"/>
                    </a:lnTo>
                    <a:lnTo>
                      <a:pt x="3708" y="24"/>
                    </a:lnTo>
                    <a:lnTo>
                      <a:pt x="3708" y="24"/>
                    </a:lnTo>
                    <a:lnTo>
                      <a:pt x="3706" y="14"/>
                    </a:lnTo>
                    <a:lnTo>
                      <a:pt x="3702" y="8"/>
                    </a:lnTo>
                    <a:lnTo>
                      <a:pt x="3694" y="2"/>
                    </a:lnTo>
                    <a:lnTo>
                      <a:pt x="3686" y="0"/>
                    </a:lnTo>
                    <a:lnTo>
                      <a:pt x="3686" y="0"/>
                    </a:lnTo>
                    <a:close/>
                  </a:path>
                </a:pathLst>
              </a:custGeom>
              <a:solidFill>
                <a:srgbClr val="BBD6EE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" name="Google Shape;163;p6"/>
              <p:cNvSpPr/>
              <p:nvPr/>
            </p:nvSpPr>
            <p:spPr>
              <a:xfrm>
                <a:off x="5471" y="3151"/>
                <a:ext cx="94" cy="94"/>
              </a:xfrm>
              <a:custGeom>
                <a:avLst/>
                <a:gdLst/>
                <a:ahLst/>
                <a:cxnLst/>
                <a:rect l="l" t="t" r="r" b="b"/>
                <a:pathLst>
                  <a:path w="94" h="94" extrusionOk="0">
                    <a:moveTo>
                      <a:pt x="94" y="46"/>
                    </a:moveTo>
                    <a:lnTo>
                      <a:pt x="94" y="46"/>
                    </a:lnTo>
                    <a:lnTo>
                      <a:pt x="92" y="38"/>
                    </a:lnTo>
                    <a:lnTo>
                      <a:pt x="90" y="28"/>
                    </a:lnTo>
                    <a:lnTo>
                      <a:pt x="86" y="20"/>
                    </a:lnTo>
                    <a:lnTo>
                      <a:pt x="80" y="14"/>
                    </a:lnTo>
                    <a:lnTo>
                      <a:pt x="72" y="8"/>
                    </a:lnTo>
                    <a:lnTo>
                      <a:pt x="64" y="4"/>
                    </a:lnTo>
                    <a:lnTo>
                      <a:pt x="56" y="0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28" y="4"/>
                    </a:lnTo>
                    <a:lnTo>
                      <a:pt x="20" y="8"/>
                    </a:lnTo>
                    <a:lnTo>
                      <a:pt x="14" y="14"/>
                    </a:lnTo>
                    <a:lnTo>
                      <a:pt x="8" y="20"/>
                    </a:lnTo>
                    <a:lnTo>
                      <a:pt x="4" y="28"/>
                    </a:lnTo>
                    <a:lnTo>
                      <a:pt x="0" y="38"/>
                    </a:lnTo>
                    <a:lnTo>
                      <a:pt x="0" y="46"/>
                    </a:lnTo>
                    <a:lnTo>
                      <a:pt x="0" y="46"/>
                    </a:lnTo>
                    <a:lnTo>
                      <a:pt x="0" y="56"/>
                    </a:lnTo>
                    <a:lnTo>
                      <a:pt x="4" y="66"/>
                    </a:lnTo>
                    <a:lnTo>
                      <a:pt x="8" y="72"/>
                    </a:lnTo>
                    <a:lnTo>
                      <a:pt x="14" y="80"/>
                    </a:lnTo>
                    <a:lnTo>
                      <a:pt x="20" y="86"/>
                    </a:lnTo>
                    <a:lnTo>
                      <a:pt x="28" y="90"/>
                    </a:lnTo>
                    <a:lnTo>
                      <a:pt x="38" y="92"/>
                    </a:lnTo>
                    <a:lnTo>
                      <a:pt x="46" y="94"/>
                    </a:lnTo>
                    <a:lnTo>
                      <a:pt x="46" y="94"/>
                    </a:lnTo>
                    <a:lnTo>
                      <a:pt x="56" y="92"/>
                    </a:lnTo>
                    <a:lnTo>
                      <a:pt x="64" y="90"/>
                    </a:lnTo>
                    <a:lnTo>
                      <a:pt x="72" y="86"/>
                    </a:lnTo>
                    <a:lnTo>
                      <a:pt x="80" y="80"/>
                    </a:lnTo>
                    <a:lnTo>
                      <a:pt x="86" y="72"/>
                    </a:lnTo>
                    <a:lnTo>
                      <a:pt x="90" y="66"/>
                    </a:lnTo>
                    <a:lnTo>
                      <a:pt x="92" y="56"/>
                    </a:lnTo>
                    <a:lnTo>
                      <a:pt x="94" y="46"/>
                    </a:lnTo>
                    <a:lnTo>
                      <a:pt x="94" y="46"/>
                    </a:lnTo>
                    <a:close/>
                  </a:path>
                </a:pathLst>
              </a:custGeom>
              <a:gradFill>
                <a:gsLst>
                  <a:gs pos="0">
                    <a:srgbClr val="1E4E79"/>
                  </a:gs>
                  <a:gs pos="1000">
                    <a:srgbClr val="1E4E79"/>
                  </a:gs>
                  <a:gs pos="26000">
                    <a:srgbClr val="BBD6EE"/>
                  </a:gs>
                  <a:gs pos="100000">
                    <a:srgbClr val="1E4E79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64" name="Google Shape;164;p6"/>
          <p:cNvSpPr txBox="1"/>
          <p:nvPr/>
        </p:nvSpPr>
        <p:spPr>
          <a:xfrm>
            <a:off x="1714294" y="878464"/>
            <a:ext cx="5689888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b="1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Sexting – Dee’s Story </a:t>
            </a:r>
            <a:endParaRPr/>
          </a:p>
        </p:txBody>
      </p:sp>
      <p:pic>
        <p:nvPicPr>
          <p:cNvPr id="165" name="Google Shape;165;p6" descr="Image result for Video Icon png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07459" y="3839454"/>
            <a:ext cx="1691138" cy="1691138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6"/>
          <p:cNvSpPr txBox="1"/>
          <p:nvPr/>
        </p:nvSpPr>
        <p:spPr>
          <a:xfrm>
            <a:off x="1123950" y="2041788"/>
            <a:ext cx="474345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CEOP – Exposed - Pukka Films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7" name="Google Shape;167;p6"/>
          <p:cNvPicPr preferRelativeResize="0"/>
          <p:nvPr/>
        </p:nvPicPr>
        <p:blipFill rotWithShape="1">
          <a:blip r:embed="rId7">
            <a:alphaModFix/>
          </a:blip>
          <a:srcRect l="7068" t="26295" r="29652" b="9016"/>
          <a:stretch/>
        </p:blipFill>
        <p:spPr>
          <a:xfrm>
            <a:off x="1203414" y="2592966"/>
            <a:ext cx="4743450" cy="27275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7"/>
          <p:cNvSpPr/>
          <p:nvPr/>
        </p:nvSpPr>
        <p:spPr>
          <a:xfrm>
            <a:off x="-25523" y="5959586"/>
            <a:ext cx="9169523" cy="898414"/>
          </a:xfrm>
          <a:prstGeom prst="rect">
            <a:avLst/>
          </a:prstGeom>
          <a:blipFill rotWithShape="1">
            <a:blip r:embed="rId3">
              <a:alphaModFix/>
            </a:blip>
            <a:tile tx="0" ty="0" sx="100000" sy="100000" flip="none" algn="tl"/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3" name="Google Shape;173;p7"/>
          <p:cNvGrpSpPr/>
          <p:nvPr/>
        </p:nvGrpSpPr>
        <p:grpSpPr>
          <a:xfrm>
            <a:off x="0" y="92766"/>
            <a:ext cx="9144000" cy="6917634"/>
            <a:chOff x="1919162" y="662019"/>
            <a:chExt cx="8577330" cy="5849914"/>
          </a:xfrm>
        </p:grpSpPr>
        <p:sp>
          <p:nvSpPr>
            <p:cNvPr id="174" name="Google Shape;174;p7"/>
            <p:cNvSpPr/>
            <p:nvPr/>
          </p:nvSpPr>
          <p:spPr>
            <a:xfrm>
              <a:off x="1919162" y="5777088"/>
              <a:ext cx="8577330" cy="734845"/>
            </a:xfrm>
            <a:prstGeom prst="ellipse">
              <a:avLst/>
            </a:prstGeom>
            <a:solidFill>
              <a:srgbClr val="3F3F3F">
                <a:alpha val="6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75" name="Google Shape;175;p7"/>
            <p:cNvGrpSpPr/>
            <p:nvPr/>
          </p:nvGrpSpPr>
          <p:grpSpPr>
            <a:xfrm>
              <a:off x="2180823" y="662019"/>
              <a:ext cx="8057881" cy="5695888"/>
              <a:chOff x="1759" y="689"/>
              <a:chExt cx="4162" cy="2942"/>
            </a:xfrm>
          </p:grpSpPr>
          <p:sp>
            <p:nvSpPr>
              <p:cNvPr id="176" name="Google Shape;176;p7"/>
              <p:cNvSpPr/>
              <p:nvPr/>
            </p:nvSpPr>
            <p:spPr>
              <a:xfrm>
                <a:off x="1759" y="689"/>
                <a:ext cx="4162" cy="29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" name="Google Shape;177;p7"/>
              <p:cNvSpPr/>
              <p:nvPr/>
            </p:nvSpPr>
            <p:spPr>
              <a:xfrm>
                <a:off x="2697" y="3321"/>
                <a:ext cx="2284" cy="310"/>
              </a:xfrm>
              <a:custGeom>
                <a:avLst/>
                <a:gdLst/>
                <a:ahLst/>
                <a:cxnLst/>
                <a:rect l="l" t="t" r="r" b="b"/>
                <a:pathLst>
                  <a:path w="2284" h="310" extrusionOk="0">
                    <a:moveTo>
                      <a:pt x="70" y="58"/>
                    </a:moveTo>
                    <a:lnTo>
                      <a:pt x="70" y="58"/>
                    </a:lnTo>
                    <a:lnTo>
                      <a:pt x="56" y="60"/>
                    </a:lnTo>
                    <a:lnTo>
                      <a:pt x="42" y="64"/>
                    </a:lnTo>
                    <a:lnTo>
                      <a:pt x="30" y="70"/>
                    </a:lnTo>
                    <a:lnTo>
                      <a:pt x="20" y="80"/>
                    </a:lnTo>
                    <a:lnTo>
                      <a:pt x="12" y="90"/>
                    </a:lnTo>
                    <a:lnTo>
                      <a:pt x="6" y="102"/>
                    </a:lnTo>
                    <a:lnTo>
                      <a:pt x="2" y="114"/>
                    </a:lnTo>
                    <a:lnTo>
                      <a:pt x="0" y="130"/>
                    </a:lnTo>
                    <a:lnTo>
                      <a:pt x="0" y="238"/>
                    </a:lnTo>
                    <a:lnTo>
                      <a:pt x="0" y="238"/>
                    </a:lnTo>
                    <a:lnTo>
                      <a:pt x="2" y="252"/>
                    </a:lnTo>
                    <a:lnTo>
                      <a:pt x="6" y="266"/>
                    </a:lnTo>
                    <a:lnTo>
                      <a:pt x="12" y="278"/>
                    </a:lnTo>
                    <a:lnTo>
                      <a:pt x="20" y="288"/>
                    </a:lnTo>
                    <a:lnTo>
                      <a:pt x="30" y="298"/>
                    </a:lnTo>
                    <a:lnTo>
                      <a:pt x="42" y="304"/>
                    </a:lnTo>
                    <a:lnTo>
                      <a:pt x="56" y="308"/>
                    </a:lnTo>
                    <a:lnTo>
                      <a:pt x="70" y="310"/>
                    </a:lnTo>
                    <a:lnTo>
                      <a:pt x="2214" y="310"/>
                    </a:lnTo>
                    <a:lnTo>
                      <a:pt x="2214" y="310"/>
                    </a:lnTo>
                    <a:lnTo>
                      <a:pt x="2228" y="308"/>
                    </a:lnTo>
                    <a:lnTo>
                      <a:pt x="2242" y="304"/>
                    </a:lnTo>
                    <a:lnTo>
                      <a:pt x="2254" y="298"/>
                    </a:lnTo>
                    <a:lnTo>
                      <a:pt x="2264" y="288"/>
                    </a:lnTo>
                    <a:lnTo>
                      <a:pt x="2272" y="278"/>
                    </a:lnTo>
                    <a:lnTo>
                      <a:pt x="2280" y="266"/>
                    </a:lnTo>
                    <a:lnTo>
                      <a:pt x="2284" y="252"/>
                    </a:lnTo>
                    <a:lnTo>
                      <a:pt x="2284" y="238"/>
                    </a:lnTo>
                    <a:lnTo>
                      <a:pt x="2284" y="130"/>
                    </a:lnTo>
                    <a:lnTo>
                      <a:pt x="2284" y="130"/>
                    </a:lnTo>
                    <a:lnTo>
                      <a:pt x="2284" y="114"/>
                    </a:lnTo>
                    <a:lnTo>
                      <a:pt x="2280" y="102"/>
                    </a:lnTo>
                    <a:lnTo>
                      <a:pt x="2272" y="90"/>
                    </a:lnTo>
                    <a:lnTo>
                      <a:pt x="2264" y="80"/>
                    </a:lnTo>
                    <a:lnTo>
                      <a:pt x="2254" y="70"/>
                    </a:lnTo>
                    <a:lnTo>
                      <a:pt x="2242" y="64"/>
                    </a:lnTo>
                    <a:lnTo>
                      <a:pt x="2228" y="60"/>
                    </a:lnTo>
                    <a:lnTo>
                      <a:pt x="2214" y="58"/>
                    </a:lnTo>
                    <a:lnTo>
                      <a:pt x="1936" y="0"/>
                    </a:lnTo>
                    <a:lnTo>
                      <a:pt x="350" y="0"/>
                    </a:lnTo>
                    <a:lnTo>
                      <a:pt x="70" y="58"/>
                    </a:ln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25000">
                    <a:srgbClr val="595959"/>
                  </a:gs>
                  <a:gs pos="31000">
                    <a:srgbClr val="7F7F7F"/>
                  </a:gs>
                  <a:gs pos="100000">
                    <a:srgbClr val="262626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" name="Google Shape;178;p7"/>
              <p:cNvSpPr/>
              <p:nvPr/>
            </p:nvSpPr>
            <p:spPr>
              <a:xfrm>
                <a:off x="3047" y="3247"/>
                <a:ext cx="1586" cy="74"/>
              </a:xfrm>
              <a:custGeom>
                <a:avLst/>
                <a:gdLst/>
                <a:ahLst/>
                <a:cxnLst/>
                <a:rect l="l" t="t" r="r" b="b"/>
                <a:pathLst>
                  <a:path w="1586" h="74" extrusionOk="0">
                    <a:moveTo>
                      <a:pt x="1496" y="0"/>
                    </a:moveTo>
                    <a:lnTo>
                      <a:pt x="88" y="0"/>
                    </a:lnTo>
                    <a:lnTo>
                      <a:pt x="88" y="0"/>
                    </a:lnTo>
                    <a:lnTo>
                      <a:pt x="74" y="2"/>
                    </a:lnTo>
                    <a:lnTo>
                      <a:pt x="60" y="6"/>
                    </a:lnTo>
                    <a:lnTo>
                      <a:pt x="48" y="12"/>
                    </a:lnTo>
                    <a:lnTo>
                      <a:pt x="38" y="20"/>
                    </a:lnTo>
                    <a:lnTo>
                      <a:pt x="30" y="30"/>
                    </a:lnTo>
                    <a:lnTo>
                      <a:pt x="24" y="42"/>
                    </a:lnTo>
                    <a:lnTo>
                      <a:pt x="20" y="56"/>
                    </a:lnTo>
                    <a:lnTo>
                      <a:pt x="18" y="70"/>
                    </a:lnTo>
                    <a:lnTo>
                      <a:pt x="0" y="74"/>
                    </a:lnTo>
                    <a:lnTo>
                      <a:pt x="1586" y="74"/>
                    </a:lnTo>
                    <a:lnTo>
                      <a:pt x="1566" y="70"/>
                    </a:lnTo>
                    <a:lnTo>
                      <a:pt x="1566" y="70"/>
                    </a:lnTo>
                    <a:lnTo>
                      <a:pt x="1566" y="56"/>
                    </a:lnTo>
                    <a:lnTo>
                      <a:pt x="1562" y="42"/>
                    </a:lnTo>
                    <a:lnTo>
                      <a:pt x="1554" y="30"/>
                    </a:lnTo>
                    <a:lnTo>
                      <a:pt x="1546" y="20"/>
                    </a:lnTo>
                    <a:lnTo>
                      <a:pt x="1536" y="12"/>
                    </a:lnTo>
                    <a:lnTo>
                      <a:pt x="1524" y="6"/>
                    </a:lnTo>
                    <a:lnTo>
                      <a:pt x="1510" y="2"/>
                    </a:lnTo>
                    <a:lnTo>
                      <a:pt x="1496" y="0"/>
                    </a:lnTo>
                    <a:lnTo>
                      <a:pt x="1496" y="0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" name="Google Shape;179;p7"/>
              <p:cNvSpPr/>
              <p:nvPr/>
            </p:nvSpPr>
            <p:spPr>
              <a:xfrm>
                <a:off x="1759" y="689"/>
                <a:ext cx="4162" cy="2596"/>
              </a:xfrm>
              <a:custGeom>
                <a:avLst/>
                <a:gdLst/>
                <a:ahLst/>
                <a:cxnLst/>
                <a:rect l="l" t="t" r="r" b="b"/>
                <a:pathLst>
                  <a:path w="4162" h="2596" extrusionOk="0">
                    <a:moveTo>
                      <a:pt x="4162" y="70"/>
                    </a:moveTo>
                    <a:lnTo>
                      <a:pt x="4162" y="70"/>
                    </a:lnTo>
                    <a:lnTo>
                      <a:pt x="4160" y="56"/>
                    </a:lnTo>
                    <a:lnTo>
                      <a:pt x="4156" y="42"/>
                    </a:lnTo>
                    <a:lnTo>
                      <a:pt x="4150" y="30"/>
                    </a:lnTo>
                    <a:lnTo>
                      <a:pt x="4140" y="20"/>
                    </a:lnTo>
                    <a:lnTo>
                      <a:pt x="4130" y="12"/>
                    </a:lnTo>
                    <a:lnTo>
                      <a:pt x="4118" y="4"/>
                    </a:lnTo>
                    <a:lnTo>
                      <a:pt x="4106" y="0"/>
                    </a:lnTo>
                    <a:lnTo>
                      <a:pt x="4092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56" y="0"/>
                    </a:lnTo>
                    <a:lnTo>
                      <a:pt x="42" y="4"/>
                    </a:lnTo>
                    <a:lnTo>
                      <a:pt x="30" y="12"/>
                    </a:lnTo>
                    <a:lnTo>
                      <a:pt x="20" y="20"/>
                    </a:lnTo>
                    <a:lnTo>
                      <a:pt x="12" y="30"/>
                    </a:lnTo>
                    <a:lnTo>
                      <a:pt x="4" y="42"/>
                    </a:lnTo>
                    <a:lnTo>
                      <a:pt x="0" y="56"/>
                    </a:lnTo>
                    <a:lnTo>
                      <a:pt x="0" y="70"/>
                    </a:lnTo>
                    <a:lnTo>
                      <a:pt x="0" y="2526"/>
                    </a:lnTo>
                    <a:lnTo>
                      <a:pt x="0" y="2526"/>
                    </a:lnTo>
                    <a:lnTo>
                      <a:pt x="0" y="2540"/>
                    </a:lnTo>
                    <a:lnTo>
                      <a:pt x="4" y="2554"/>
                    </a:lnTo>
                    <a:lnTo>
                      <a:pt x="12" y="2566"/>
                    </a:lnTo>
                    <a:lnTo>
                      <a:pt x="20" y="2576"/>
                    </a:lnTo>
                    <a:lnTo>
                      <a:pt x="30" y="2584"/>
                    </a:lnTo>
                    <a:lnTo>
                      <a:pt x="42" y="2592"/>
                    </a:lnTo>
                    <a:lnTo>
                      <a:pt x="56" y="2596"/>
                    </a:lnTo>
                    <a:lnTo>
                      <a:pt x="70" y="2596"/>
                    </a:lnTo>
                    <a:lnTo>
                      <a:pt x="4092" y="2596"/>
                    </a:lnTo>
                    <a:lnTo>
                      <a:pt x="4092" y="2596"/>
                    </a:lnTo>
                    <a:lnTo>
                      <a:pt x="4106" y="2596"/>
                    </a:lnTo>
                    <a:lnTo>
                      <a:pt x="4118" y="2592"/>
                    </a:lnTo>
                    <a:lnTo>
                      <a:pt x="4130" y="2584"/>
                    </a:lnTo>
                    <a:lnTo>
                      <a:pt x="4140" y="2576"/>
                    </a:lnTo>
                    <a:lnTo>
                      <a:pt x="4150" y="2566"/>
                    </a:lnTo>
                    <a:lnTo>
                      <a:pt x="4156" y="2554"/>
                    </a:lnTo>
                    <a:lnTo>
                      <a:pt x="4160" y="2540"/>
                    </a:lnTo>
                    <a:lnTo>
                      <a:pt x="4162" y="2526"/>
                    </a:lnTo>
                    <a:lnTo>
                      <a:pt x="4162" y="70"/>
                    </a:ln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" name="Google Shape;180;p7"/>
              <p:cNvSpPr/>
              <p:nvPr/>
            </p:nvSpPr>
            <p:spPr>
              <a:xfrm>
                <a:off x="1937" y="861"/>
                <a:ext cx="3804" cy="2252"/>
              </a:xfrm>
              <a:custGeom>
                <a:avLst/>
                <a:gdLst/>
                <a:ahLst/>
                <a:cxnLst/>
                <a:rect l="l" t="t" r="r" b="b"/>
                <a:pathLst>
                  <a:path w="3804" h="2252" extrusionOk="0">
                    <a:moveTo>
                      <a:pt x="3804" y="70"/>
                    </a:moveTo>
                    <a:lnTo>
                      <a:pt x="3804" y="70"/>
                    </a:lnTo>
                    <a:lnTo>
                      <a:pt x="3802" y="56"/>
                    </a:lnTo>
                    <a:lnTo>
                      <a:pt x="3798" y="42"/>
                    </a:lnTo>
                    <a:lnTo>
                      <a:pt x="3792" y="30"/>
                    </a:lnTo>
                    <a:lnTo>
                      <a:pt x="3782" y="20"/>
                    </a:lnTo>
                    <a:lnTo>
                      <a:pt x="3772" y="12"/>
                    </a:lnTo>
                    <a:lnTo>
                      <a:pt x="3760" y="4"/>
                    </a:lnTo>
                    <a:lnTo>
                      <a:pt x="3748" y="0"/>
                    </a:lnTo>
                    <a:lnTo>
                      <a:pt x="3734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58" y="0"/>
                    </a:lnTo>
                    <a:lnTo>
                      <a:pt x="44" y="4"/>
                    </a:lnTo>
                    <a:lnTo>
                      <a:pt x="32" y="12"/>
                    </a:lnTo>
                    <a:lnTo>
                      <a:pt x="22" y="20"/>
                    </a:lnTo>
                    <a:lnTo>
                      <a:pt x="14" y="30"/>
                    </a:lnTo>
                    <a:lnTo>
                      <a:pt x="6" y="42"/>
                    </a:lnTo>
                    <a:lnTo>
                      <a:pt x="2" y="56"/>
                    </a:lnTo>
                    <a:lnTo>
                      <a:pt x="0" y="70"/>
                    </a:lnTo>
                    <a:lnTo>
                      <a:pt x="0" y="2182"/>
                    </a:lnTo>
                    <a:lnTo>
                      <a:pt x="0" y="2182"/>
                    </a:lnTo>
                    <a:lnTo>
                      <a:pt x="2" y="2196"/>
                    </a:lnTo>
                    <a:lnTo>
                      <a:pt x="6" y="2210"/>
                    </a:lnTo>
                    <a:lnTo>
                      <a:pt x="14" y="2222"/>
                    </a:lnTo>
                    <a:lnTo>
                      <a:pt x="22" y="2232"/>
                    </a:lnTo>
                    <a:lnTo>
                      <a:pt x="32" y="2240"/>
                    </a:lnTo>
                    <a:lnTo>
                      <a:pt x="44" y="2248"/>
                    </a:lnTo>
                    <a:lnTo>
                      <a:pt x="58" y="2252"/>
                    </a:lnTo>
                    <a:lnTo>
                      <a:pt x="72" y="2252"/>
                    </a:lnTo>
                    <a:lnTo>
                      <a:pt x="3734" y="2252"/>
                    </a:lnTo>
                    <a:lnTo>
                      <a:pt x="3734" y="2252"/>
                    </a:lnTo>
                    <a:lnTo>
                      <a:pt x="3748" y="2252"/>
                    </a:lnTo>
                    <a:lnTo>
                      <a:pt x="3760" y="2248"/>
                    </a:lnTo>
                    <a:lnTo>
                      <a:pt x="3772" y="2240"/>
                    </a:lnTo>
                    <a:lnTo>
                      <a:pt x="3782" y="2232"/>
                    </a:lnTo>
                    <a:lnTo>
                      <a:pt x="3792" y="2222"/>
                    </a:lnTo>
                    <a:lnTo>
                      <a:pt x="3798" y="2210"/>
                    </a:lnTo>
                    <a:lnTo>
                      <a:pt x="3802" y="2196"/>
                    </a:lnTo>
                    <a:lnTo>
                      <a:pt x="3804" y="2182"/>
                    </a:lnTo>
                    <a:lnTo>
                      <a:pt x="3804" y="70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" name="Google Shape;181;p7"/>
              <p:cNvSpPr/>
              <p:nvPr/>
            </p:nvSpPr>
            <p:spPr>
              <a:xfrm>
                <a:off x="1985" y="2035"/>
                <a:ext cx="3708" cy="1032"/>
              </a:xfrm>
              <a:custGeom>
                <a:avLst/>
                <a:gdLst/>
                <a:ahLst/>
                <a:cxnLst/>
                <a:rect l="l" t="t" r="r" b="b"/>
                <a:pathLst>
                  <a:path w="3708" h="1032" extrusionOk="0">
                    <a:moveTo>
                      <a:pt x="0" y="0"/>
                    </a:moveTo>
                    <a:lnTo>
                      <a:pt x="0" y="1008"/>
                    </a:lnTo>
                    <a:lnTo>
                      <a:pt x="0" y="1008"/>
                    </a:lnTo>
                    <a:lnTo>
                      <a:pt x="2" y="1018"/>
                    </a:lnTo>
                    <a:lnTo>
                      <a:pt x="6" y="1024"/>
                    </a:lnTo>
                    <a:lnTo>
                      <a:pt x="14" y="1030"/>
                    </a:lnTo>
                    <a:lnTo>
                      <a:pt x="24" y="1032"/>
                    </a:lnTo>
                    <a:lnTo>
                      <a:pt x="3686" y="1032"/>
                    </a:lnTo>
                    <a:lnTo>
                      <a:pt x="3686" y="1032"/>
                    </a:lnTo>
                    <a:lnTo>
                      <a:pt x="3694" y="1030"/>
                    </a:lnTo>
                    <a:lnTo>
                      <a:pt x="3702" y="1024"/>
                    </a:lnTo>
                    <a:lnTo>
                      <a:pt x="3706" y="1018"/>
                    </a:lnTo>
                    <a:lnTo>
                      <a:pt x="3708" y="1008"/>
                    </a:lnTo>
                    <a:lnTo>
                      <a:pt x="3708" y="2"/>
                    </a:lnTo>
                    <a:lnTo>
                      <a:pt x="3708" y="2"/>
                    </a:lnTo>
                    <a:lnTo>
                      <a:pt x="3668" y="36"/>
                    </a:lnTo>
                    <a:lnTo>
                      <a:pt x="3624" y="70"/>
                    </a:lnTo>
                    <a:lnTo>
                      <a:pt x="3580" y="102"/>
                    </a:lnTo>
                    <a:lnTo>
                      <a:pt x="3534" y="132"/>
                    </a:lnTo>
                    <a:lnTo>
                      <a:pt x="3488" y="162"/>
                    </a:lnTo>
                    <a:lnTo>
                      <a:pt x="3440" y="192"/>
                    </a:lnTo>
                    <a:lnTo>
                      <a:pt x="3392" y="222"/>
                    </a:lnTo>
                    <a:lnTo>
                      <a:pt x="3340" y="250"/>
                    </a:lnTo>
                    <a:lnTo>
                      <a:pt x="3290" y="276"/>
                    </a:lnTo>
                    <a:lnTo>
                      <a:pt x="3236" y="302"/>
                    </a:lnTo>
                    <a:lnTo>
                      <a:pt x="3184" y="326"/>
                    </a:lnTo>
                    <a:lnTo>
                      <a:pt x="3128" y="350"/>
                    </a:lnTo>
                    <a:lnTo>
                      <a:pt x="3072" y="374"/>
                    </a:lnTo>
                    <a:lnTo>
                      <a:pt x="3016" y="396"/>
                    </a:lnTo>
                    <a:lnTo>
                      <a:pt x="2958" y="418"/>
                    </a:lnTo>
                    <a:lnTo>
                      <a:pt x="2900" y="438"/>
                    </a:lnTo>
                    <a:lnTo>
                      <a:pt x="2840" y="456"/>
                    </a:lnTo>
                    <a:lnTo>
                      <a:pt x="2780" y="474"/>
                    </a:lnTo>
                    <a:lnTo>
                      <a:pt x="2718" y="490"/>
                    </a:lnTo>
                    <a:lnTo>
                      <a:pt x="2656" y="506"/>
                    </a:lnTo>
                    <a:lnTo>
                      <a:pt x="2594" y="520"/>
                    </a:lnTo>
                    <a:lnTo>
                      <a:pt x="2530" y="534"/>
                    </a:lnTo>
                    <a:lnTo>
                      <a:pt x="2466" y="546"/>
                    </a:lnTo>
                    <a:lnTo>
                      <a:pt x="2400" y="556"/>
                    </a:lnTo>
                    <a:lnTo>
                      <a:pt x="2334" y="566"/>
                    </a:lnTo>
                    <a:lnTo>
                      <a:pt x="2268" y="576"/>
                    </a:lnTo>
                    <a:lnTo>
                      <a:pt x="2200" y="582"/>
                    </a:lnTo>
                    <a:lnTo>
                      <a:pt x="2132" y="588"/>
                    </a:lnTo>
                    <a:lnTo>
                      <a:pt x="2064" y="592"/>
                    </a:lnTo>
                    <a:lnTo>
                      <a:pt x="1994" y="596"/>
                    </a:lnTo>
                    <a:lnTo>
                      <a:pt x="1926" y="598"/>
                    </a:lnTo>
                    <a:lnTo>
                      <a:pt x="1856" y="598"/>
                    </a:lnTo>
                    <a:lnTo>
                      <a:pt x="1856" y="598"/>
                    </a:lnTo>
                    <a:lnTo>
                      <a:pt x="1786" y="598"/>
                    </a:lnTo>
                    <a:lnTo>
                      <a:pt x="1716" y="596"/>
                    </a:lnTo>
                    <a:lnTo>
                      <a:pt x="1646" y="592"/>
                    </a:lnTo>
                    <a:lnTo>
                      <a:pt x="1578" y="588"/>
                    </a:lnTo>
                    <a:lnTo>
                      <a:pt x="1510" y="582"/>
                    </a:lnTo>
                    <a:lnTo>
                      <a:pt x="1442" y="574"/>
                    </a:lnTo>
                    <a:lnTo>
                      <a:pt x="1376" y="566"/>
                    </a:lnTo>
                    <a:lnTo>
                      <a:pt x="1310" y="556"/>
                    </a:lnTo>
                    <a:lnTo>
                      <a:pt x="1244" y="546"/>
                    </a:lnTo>
                    <a:lnTo>
                      <a:pt x="1180" y="534"/>
                    </a:lnTo>
                    <a:lnTo>
                      <a:pt x="1116" y="520"/>
                    </a:lnTo>
                    <a:lnTo>
                      <a:pt x="1054" y="506"/>
                    </a:lnTo>
                    <a:lnTo>
                      <a:pt x="990" y="490"/>
                    </a:lnTo>
                    <a:lnTo>
                      <a:pt x="930" y="474"/>
                    </a:lnTo>
                    <a:lnTo>
                      <a:pt x="868" y="456"/>
                    </a:lnTo>
                    <a:lnTo>
                      <a:pt x="810" y="436"/>
                    </a:lnTo>
                    <a:lnTo>
                      <a:pt x="750" y="416"/>
                    </a:lnTo>
                    <a:lnTo>
                      <a:pt x="692" y="396"/>
                    </a:lnTo>
                    <a:lnTo>
                      <a:pt x="636" y="374"/>
                    </a:lnTo>
                    <a:lnTo>
                      <a:pt x="580" y="350"/>
                    </a:lnTo>
                    <a:lnTo>
                      <a:pt x="526" y="326"/>
                    </a:lnTo>
                    <a:lnTo>
                      <a:pt x="472" y="302"/>
                    </a:lnTo>
                    <a:lnTo>
                      <a:pt x="420" y="276"/>
                    </a:lnTo>
                    <a:lnTo>
                      <a:pt x="368" y="248"/>
                    </a:lnTo>
                    <a:lnTo>
                      <a:pt x="318" y="220"/>
                    </a:lnTo>
                    <a:lnTo>
                      <a:pt x="268" y="192"/>
                    </a:lnTo>
                    <a:lnTo>
                      <a:pt x="220" y="162"/>
                    </a:lnTo>
                    <a:lnTo>
                      <a:pt x="174" y="132"/>
                    </a:lnTo>
                    <a:lnTo>
                      <a:pt x="128" y="100"/>
                    </a:lnTo>
                    <a:lnTo>
                      <a:pt x="84" y="68"/>
                    </a:lnTo>
                    <a:lnTo>
                      <a:pt x="42" y="3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CC2E5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82;p7"/>
              <p:cNvSpPr/>
              <p:nvPr/>
            </p:nvSpPr>
            <p:spPr>
              <a:xfrm>
                <a:off x="1985" y="907"/>
                <a:ext cx="3708" cy="1726"/>
              </a:xfrm>
              <a:custGeom>
                <a:avLst/>
                <a:gdLst/>
                <a:ahLst/>
                <a:cxnLst/>
                <a:rect l="l" t="t" r="r" b="b"/>
                <a:pathLst>
                  <a:path w="3708" h="1726" extrusionOk="0">
                    <a:moveTo>
                      <a:pt x="368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1128"/>
                    </a:lnTo>
                    <a:lnTo>
                      <a:pt x="0" y="1128"/>
                    </a:lnTo>
                    <a:lnTo>
                      <a:pt x="42" y="1162"/>
                    </a:lnTo>
                    <a:lnTo>
                      <a:pt x="84" y="1196"/>
                    </a:lnTo>
                    <a:lnTo>
                      <a:pt x="128" y="1228"/>
                    </a:lnTo>
                    <a:lnTo>
                      <a:pt x="174" y="1260"/>
                    </a:lnTo>
                    <a:lnTo>
                      <a:pt x="220" y="1290"/>
                    </a:lnTo>
                    <a:lnTo>
                      <a:pt x="268" y="1320"/>
                    </a:lnTo>
                    <a:lnTo>
                      <a:pt x="318" y="1348"/>
                    </a:lnTo>
                    <a:lnTo>
                      <a:pt x="368" y="1376"/>
                    </a:lnTo>
                    <a:lnTo>
                      <a:pt x="420" y="1404"/>
                    </a:lnTo>
                    <a:lnTo>
                      <a:pt x="472" y="1430"/>
                    </a:lnTo>
                    <a:lnTo>
                      <a:pt x="526" y="1454"/>
                    </a:lnTo>
                    <a:lnTo>
                      <a:pt x="580" y="1478"/>
                    </a:lnTo>
                    <a:lnTo>
                      <a:pt x="636" y="1502"/>
                    </a:lnTo>
                    <a:lnTo>
                      <a:pt x="692" y="1524"/>
                    </a:lnTo>
                    <a:lnTo>
                      <a:pt x="750" y="1544"/>
                    </a:lnTo>
                    <a:lnTo>
                      <a:pt x="810" y="1564"/>
                    </a:lnTo>
                    <a:lnTo>
                      <a:pt x="868" y="1584"/>
                    </a:lnTo>
                    <a:lnTo>
                      <a:pt x="930" y="1602"/>
                    </a:lnTo>
                    <a:lnTo>
                      <a:pt x="990" y="1618"/>
                    </a:lnTo>
                    <a:lnTo>
                      <a:pt x="1054" y="1634"/>
                    </a:lnTo>
                    <a:lnTo>
                      <a:pt x="1116" y="1648"/>
                    </a:lnTo>
                    <a:lnTo>
                      <a:pt x="1180" y="1662"/>
                    </a:lnTo>
                    <a:lnTo>
                      <a:pt x="1244" y="1674"/>
                    </a:lnTo>
                    <a:lnTo>
                      <a:pt x="1310" y="1684"/>
                    </a:lnTo>
                    <a:lnTo>
                      <a:pt x="1376" y="1694"/>
                    </a:lnTo>
                    <a:lnTo>
                      <a:pt x="1442" y="1702"/>
                    </a:lnTo>
                    <a:lnTo>
                      <a:pt x="1510" y="1710"/>
                    </a:lnTo>
                    <a:lnTo>
                      <a:pt x="1578" y="1716"/>
                    </a:lnTo>
                    <a:lnTo>
                      <a:pt x="1646" y="1720"/>
                    </a:lnTo>
                    <a:lnTo>
                      <a:pt x="1716" y="1724"/>
                    </a:lnTo>
                    <a:lnTo>
                      <a:pt x="1786" y="1726"/>
                    </a:lnTo>
                    <a:lnTo>
                      <a:pt x="1856" y="1726"/>
                    </a:lnTo>
                    <a:lnTo>
                      <a:pt x="1856" y="1726"/>
                    </a:lnTo>
                    <a:lnTo>
                      <a:pt x="1926" y="1726"/>
                    </a:lnTo>
                    <a:lnTo>
                      <a:pt x="1994" y="1724"/>
                    </a:lnTo>
                    <a:lnTo>
                      <a:pt x="2064" y="1720"/>
                    </a:lnTo>
                    <a:lnTo>
                      <a:pt x="2132" y="1716"/>
                    </a:lnTo>
                    <a:lnTo>
                      <a:pt x="2200" y="1710"/>
                    </a:lnTo>
                    <a:lnTo>
                      <a:pt x="2268" y="1704"/>
                    </a:lnTo>
                    <a:lnTo>
                      <a:pt x="2334" y="1694"/>
                    </a:lnTo>
                    <a:lnTo>
                      <a:pt x="2400" y="1684"/>
                    </a:lnTo>
                    <a:lnTo>
                      <a:pt x="2466" y="1674"/>
                    </a:lnTo>
                    <a:lnTo>
                      <a:pt x="2530" y="1662"/>
                    </a:lnTo>
                    <a:lnTo>
                      <a:pt x="2594" y="1648"/>
                    </a:lnTo>
                    <a:lnTo>
                      <a:pt x="2656" y="1634"/>
                    </a:lnTo>
                    <a:lnTo>
                      <a:pt x="2718" y="1618"/>
                    </a:lnTo>
                    <a:lnTo>
                      <a:pt x="2780" y="1602"/>
                    </a:lnTo>
                    <a:lnTo>
                      <a:pt x="2840" y="1584"/>
                    </a:lnTo>
                    <a:lnTo>
                      <a:pt x="2900" y="1566"/>
                    </a:lnTo>
                    <a:lnTo>
                      <a:pt x="2958" y="1546"/>
                    </a:lnTo>
                    <a:lnTo>
                      <a:pt x="3016" y="1524"/>
                    </a:lnTo>
                    <a:lnTo>
                      <a:pt x="3072" y="1502"/>
                    </a:lnTo>
                    <a:lnTo>
                      <a:pt x="3128" y="1478"/>
                    </a:lnTo>
                    <a:lnTo>
                      <a:pt x="3184" y="1454"/>
                    </a:lnTo>
                    <a:lnTo>
                      <a:pt x="3236" y="1430"/>
                    </a:lnTo>
                    <a:lnTo>
                      <a:pt x="3290" y="1404"/>
                    </a:lnTo>
                    <a:lnTo>
                      <a:pt x="3340" y="1378"/>
                    </a:lnTo>
                    <a:lnTo>
                      <a:pt x="3392" y="1350"/>
                    </a:lnTo>
                    <a:lnTo>
                      <a:pt x="3440" y="1320"/>
                    </a:lnTo>
                    <a:lnTo>
                      <a:pt x="3488" y="1290"/>
                    </a:lnTo>
                    <a:lnTo>
                      <a:pt x="3534" y="1260"/>
                    </a:lnTo>
                    <a:lnTo>
                      <a:pt x="3580" y="1230"/>
                    </a:lnTo>
                    <a:lnTo>
                      <a:pt x="3624" y="1198"/>
                    </a:lnTo>
                    <a:lnTo>
                      <a:pt x="3668" y="1164"/>
                    </a:lnTo>
                    <a:lnTo>
                      <a:pt x="3708" y="1130"/>
                    </a:lnTo>
                    <a:lnTo>
                      <a:pt x="3708" y="24"/>
                    </a:lnTo>
                    <a:lnTo>
                      <a:pt x="3708" y="24"/>
                    </a:lnTo>
                    <a:lnTo>
                      <a:pt x="3706" y="14"/>
                    </a:lnTo>
                    <a:lnTo>
                      <a:pt x="3702" y="8"/>
                    </a:lnTo>
                    <a:lnTo>
                      <a:pt x="3694" y="2"/>
                    </a:lnTo>
                    <a:lnTo>
                      <a:pt x="3686" y="0"/>
                    </a:lnTo>
                    <a:lnTo>
                      <a:pt x="3686" y="0"/>
                    </a:lnTo>
                    <a:close/>
                  </a:path>
                </a:pathLst>
              </a:custGeom>
              <a:solidFill>
                <a:srgbClr val="BBD6EE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" name="Google Shape;183;p7"/>
              <p:cNvSpPr/>
              <p:nvPr/>
            </p:nvSpPr>
            <p:spPr>
              <a:xfrm>
                <a:off x="5471" y="3151"/>
                <a:ext cx="94" cy="94"/>
              </a:xfrm>
              <a:custGeom>
                <a:avLst/>
                <a:gdLst/>
                <a:ahLst/>
                <a:cxnLst/>
                <a:rect l="l" t="t" r="r" b="b"/>
                <a:pathLst>
                  <a:path w="94" h="94" extrusionOk="0">
                    <a:moveTo>
                      <a:pt x="94" y="46"/>
                    </a:moveTo>
                    <a:lnTo>
                      <a:pt x="94" y="46"/>
                    </a:lnTo>
                    <a:lnTo>
                      <a:pt x="92" y="38"/>
                    </a:lnTo>
                    <a:lnTo>
                      <a:pt x="90" y="28"/>
                    </a:lnTo>
                    <a:lnTo>
                      <a:pt x="86" y="20"/>
                    </a:lnTo>
                    <a:lnTo>
                      <a:pt x="80" y="14"/>
                    </a:lnTo>
                    <a:lnTo>
                      <a:pt x="72" y="8"/>
                    </a:lnTo>
                    <a:lnTo>
                      <a:pt x="64" y="4"/>
                    </a:lnTo>
                    <a:lnTo>
                      <a:pt x="56" y="0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28" y="4"/>
                    </a:lnTo>
                    <a:lnTo>
                      <a:pt x="20" y="8"/>
                    </a:lnTo>
                    <a:lnTo>
                      <a:pt x="14" y="14"/>
                    </a:lnTo>
                    <a:lnTo>
                      <a:pt x="8" y="20"/>
                    </a:lnTo>
                    <a:lnTo>
                      <a:pt x="4" y="28"/>
                    </a:lnTo>
                    <a:lnTo>
                      <a:pt x="0" y="38"/>
                    </a:lnTo>
                    <a:lnTo>
                      <a:pt x="0" y="46"/>
                    </a:lnTo>
                    <a:lnTo>
                      <a:pt x="0" y="46"/>
                    </a:lnTo>
                    <a:lnTo>
                      <a:pt x="0" y="56"/>
                    </a:lnTo>
                    <a:lnTo>
                      <a:pt x="4" y="66"/>
                    </a:lnTo>
                    <a:lnTo>
                      <a:pt x="8" y="72"/>
                    </a:lnTo>
                    <a:lnTo>
                      <a:pt x="14" y="80"/>
                    </a:lnTo>
                    <a:lnTo>
                      <a:pt x="20" y="86"/>
                    </a:lnTo>
                    <a:lnTo>
                      <a:pt x="28" y="90"/>
                    </a:lnTo>
                    <a:lnTo>
                      <a:pt x="38" y="92"/>
                    </a:lnTo>
                    <a:lnTo>
                      <a:pt x="46" y="94"/>
                    </a:lnTo>
                    <a:lnTo>
                      <a:pt x="46" y="94"/>
                    </a:lnTo>
                    <a:lnTo>
                      <a:pt x="56" y="92"/>
                    </a:lnTo>
                    <a:lnTo>
                      <a:pt x="64" y="90"/>
                    </a:lnTo>
                    <a:lnTo>
                      <a:pt x="72" y="86"/>
                    </a:lnTo>
                    <a:lnTo>
                      <a:pt x="80" y="80"/>
                    </a:lnTo>
                    <a:lnTo>
                      <a:pt x="86" y="72"/>
                    </a:lnTo>
                    <a:lnTo>
                      <a:pt x="90" y="66"/>
                    </a:lnTo>
                    <a:lnTo>
                      <a:pt x="92" y="56"/>
                    </a:lnTo>
                    <a:lnTo>
                      <a:pt x="94" y="46"/>
                    </a:lnTo>
                    <a:lnTo>
                      <a:pt x="94" y="46"/>
                    </a:lnTo>
                    <a:close/>
                  </a:path>
                </a:pathLst>
              </a:custGeom>
              <a:gradFill>
                <a:gsLst>
                  <a:gs pos="0">
                    <a:srgbClr val="1E4E79"/>
                  </a:gs>
                  <a:gs pos="1000">
                    <a:srgbClr val="1E4E79"/>
                  </a:gs>
                  <a:gs pos="26000">
                    <a:srgbClr val="BBD6EE"/>
                  </a:gs>
                  <a:gs pos="100000">
                    <a:srgbClr val="1E4E79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84" name="Google Shape;184;p7"/>
          <p:cNvSpPr txBox="1"/>
          <p:nvPr/>
        </p:nvSpPr>
        <p:spPr>
          <a:xfrm>
            <a:off x="1727049" y="591850"/>
            <a:ext cx="65142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b="1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Sexting – Dee’s Story </a:t>
            </a:r>
            <a:endParaRPr/>
          </a:p>
        </p:txBody>
      </p:sp>
      <p:sp>
        <p:nvSpPr>
          <p:cNvPr id="185" name="Google Shape;185;p7"/>
          <p:cNvSpPr txBox="1"/>
          <p:nvPr/>
        </p:nvSpPr>
        <p:spPr>
          <a:xfrm>
            <a:off x="794941" y="1239967"/>
            <a:ext cx="7653300" cy="42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u="sng">
                <a:solidFill>
                  <a:schemeClr val="dk1"/>
                </a:solidFill>
              </a:rPr>
              <a:t>TASK 1 </a:t>
            </a:r>
            <a:r>
              <a:rPr lang="en-GB" sz="2400">
                <a:solidFill>
                  <a:schemeClr val="dk1"/>
                </a:solidFill>
              </a:rPr>
              <a:t>-  </a:t>
            </a:r>
            <a:r>
              <a:rPr lang="en-GB" sz="2400" b="1">
                <a:solidFill>
                  <a:schemeClr val="dk1"/>
                </a:solidFill>
              </a:rPr>
              <a:t>Write out questions and your answers.</a:t>
            </a:r>
            <a:endParaRPr b="1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-GB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Why do you think that Dee sent the picture to Si in the first place? Why might others do the same?</a:t>
            </a:r>
            <a:endParaRPr/>
          </a:p>
          <a:p>
            <a:pPr marL="9144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-GB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Who is most at fault in this situation – Dee, Si or Jay?</a:t>
            </a:r>
            <a:endParaRPr/>
          </a:p>
          <a:p>
            <a:pPr marL="9144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-GB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Dee appears to be getting a lot of negative attention from these photos. Do you think that Si or Jay would get the same kind of attention if the photos were of them? </a:t>
            </a:r>
            <a:endParaRPr/>
          </a:p>
          <a:p>
            <a:pPr marL="9144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-GB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could be the long term and Short term consequences of this situation?</a:t>
            </a:r>
            <a:endParaRPr/>
          </a:p>
          <a:p>
            <a:pPr marL="9144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-GB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could Dee do to handle the situation? 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8"/>
          <p:cNvSpPr/>
          <p:nvPr/>
        </p:nvSpPr>
        <p:spPr>
          <a:xfrm>
            <a:off x="-25523" y="5959586"/>
            <a:ext cx="9169523" cy="898414"/>
          </a:xfrm>
          <a:prstGeom prst="rect">
            <a:avLst/>
          </a:prstGeom>
          <a:blipFill rotWithShape="1">
            <a:blip r:embed="rId3">
              <a:alphaModFix/>
            </a:blip>
            <a:tile tx="0" ty="0" sx="100000" sy="100000" flip="none" algn="tl"/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1" name="Google Shape;191;p8"/>
          <p:cNvGrpSpPr/>
          <p:nvPr/>
        </p:nvGrpSpPr>
        <p:grpSpPr>
          <a:xfrm>
            <a:off x="0" y="92766"/>
            <a:ext cx="9144000" cy="6917634"/>
            <a:chOff x="1919162" y="662019"/>
            <a:chExt cx="8577330" cy="5849914"/>
          </a:xfrm>
        </p:grpSpPr>
        <p:sp>
          <p:nvSpPr>
            <p:cNvPr id="192" name="Google Shape;192;p8"/>
            <p:cNvSpPr/>
            <p:nvPr/>
          </p:nvSpPr>
          <p:spPr>
            <a:xfrm>
              <a:off x="1919162" y="5777088"/>
              <a:ext cx="8577330" cy="734845"/>
            </a:xfrm>
            <a:prstGeom prst="ellipse">
              <a:avLst/>
            </a:prstGeom>
            <a:solidFill>
              <a:srgbClr val="3F3F3F">
                <a:alpha val="6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93" name="Google Shape;193;p8"/>
            <p:cNvGrpSpPr/>
            <p:nvPr/>
          </p:nvGrpSpPr>
          <p:grpSpPr>
            <a:xfrm>
              <a:off x="2180823" y="662019"/>
              <a:ext cx="8057881" cy="5695888"/>
              <a:chOff x="1759" y="689"/>
              <a:chExt cx="4162" cy="2942"/>
            </a:xfrm>
          </p:grpSpPr>
          <p:sp>
            <p:nvSpPr>
              <p:cNvPr id="194" name="Google Shape;194;p8"/>
              <p:cNvSpPr/>
              <p:nvPr/>
            </p:nvSpPr>
            <p:spPr>
              <a:xfrm>
                <a:off x="1759" y="689"/>
                <a:ext cx="4162" cy="29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" name="Google Shape;195;p8"/>
              <p:cNvSpPr/>
              <p:nvPr/>
            </p:nvSpPr>
            <p:spPr>
              <a:xfrm>
                <a:off x="2697" y="3321"/>
                <a:ext cx="2284" cy="310"/>
              </a:xfrm>
              <a:custGeom>
                <a:avLst/>
                <a:gdLst/>
                <a:ahLst/>
                <a:cxnLst/>
                <a:rect l="l" t="t" r="r" b="b"/>
                <a:pathLst>
                  <a:path w="2284" h="310" extrusionOk="0">
                    <a:moveTo>
                      <a:pt x="70" y="58"/>
                    </a:moveTo>
                    <a:lnTo>
                      <a:pt x="70" y="58"/>
                    </a:lnTo>
                    <a:lnTo>
                      <a:pt x="56" y="60"/>
                    </a:lnTo>
                    <a:lnTo>
                      <a:pt x="42" y="64"/>
                    </a:lnTo>
                    <a:lnTo>
                      <a:pt x="30" y="70"/>
                    </a:lnTo>
                    <a:lnTo>
                      <a:pt x="20" y="80"/>
                    </a:lnTo>
                    <a:lnTo>
                      <a:pt x="12" y="90"/>
                    </a:lnTo>
                    <a:lnTo>
                      <a:pt x="6" y="102"/>
                    </a:lnTo>
                    <a:lnTo>
                      <a:pt x="2" y="114"/>
                    </a:lnTo>
                    <a:lnTo>
                      <a:pt x="0" y="130"/>
                    </a:lnTo>
                    <a:lnTo>
                      <a:pt x="0" y="238"/>
                    </a:lnTo>
                    <a:lnTo>
                      <a:pt x="0" y="238"/>
                    </a:lnTo>
                    <a:lnTo>
                      <a:pt x="2" y="252"/>
                    </a:lnTo>
                    <a:lnTo>
                      <a:pt x="6" y="266"/>
                    </a:lnTo>
                    <a:lnTo>
                      <a:pt x="12" y="278"/>
                    </a:lnTo>
                    <a:lnTo>
                      <a:pt x="20" y="288"/>
                    </a:lnTo>
                    <a:lnTo>
                      <a:pt x="30" y="298"/>
                    </a:lnTo>
                    <a:lnTo>
                      <a:pt x="42" y="304"/>
                    </a:lnTo>
                    <a:lnTo>
                      <a:pt x="56" y="308"/>
                    </a:lnTo>
                    <a:lnTo>
                      <a:pt x="70" y="310"/>
                    </a:lnTo>
                    <a:lnTo>
                      <a:pt x="2214" y="310"/>
                    </a:lnTo>
                    <a:lnTo>
                      <a:pt x="2214" y="310"/>
                    </a:lnTo>
                    <a:lnTo>
                      <a:pt x="2228" y="308"/>
                    </a:lnTo>
                    <a:lnTo>
                      <a:pt x="2242" y="304"/>
                    </a:lnTo>
                    <a:lnTo>
                      <a:pt x="2254" y="298"/>
                    </a:lnTo>
                    <a:lnTo>
                      <a:pt x="2264" y="288"/>
                    </a:lnTo>
                    <a:lnTo>
                      <a:pt x="2272" y="278"/>
                    </a:lnTo>
                    <a:lnTo>
                      <a:pt x="2280" y="266"/>
                    </a:lnTo>
                    <a:lnTo>
                      <a:pt x="2284" y="252"/>
                    </a:lnTo>
                    <a:lnTo>
                      <a:pt x="2284" y="238"/>
                    </a:lnTo>
                    <a:lnTo>
                      <a:pt x="2284" y="130"/>
                    </a:lnTo>
                    <a:lnTo>
                      <a:pt x="2284" y="130"/>
                    </a:lnTo>
                    <a:lnTo>
                      <a:pt x="2284" y="114"/>
                    </a:lnTo>
                    <a:lnTo>
                      <a:pt x="2280" y="102"/>
                    </a:lnTo>
                    <a:lnTo>
                      <a:pt x="2272" y="90"/>
                    </a:lnTo>
                    <a:lnTo>
                      <a:pt x="2264" y="80"/>
                    </a:lnTo>
                    <a:lnTo>
                      <a:pt x="2254" y="70"/>
                    </a:lnTo>
                    <a:lnTo>
                      <a:pt x="2242" y="64"/>
                    </a:lnTo>
                    <a:lnTo>
                      <a:pt x="2228" y="60"/>
                    </a:lnTo>
                    <a:lnTo>
                      <a:pt x="2214" y="58"/>
                    </a:lnTo>
                    <a:lnTo>
                      <a:pt x="1936" y="0"/>
                    </a:lnTo>
                    <a:lnTo>
                      <a:pt x="350" y="0"/>
                    </a:lnTo>
                    <a:lnTo>
                      <a:pt x="70" y="58"/>
                    </a:ln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25000">
                    <a:srgbClr val="595959"/>
                  </a:gs>
                  <a:gs pos="31000">
                    <a:srgbClr val="7F7F7F"/>
                  </a:gs>
                  <a:gs pos="100000">
                    <a:srgbClr val="262626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" name="Google Shape;196;p8"/>
              <p:cNvSpPr/>
              <p:nvPr/>
            </p:nvSpPr>
            <p:spPr>
              <a:xfrm>
                <a:off x="3047" y="3247"/>
                <a:ext cx="1586" cy="74"/>
              </a:xfrm>
              <a:custGeom>
                <a:avLst/>
                <a:gdLst/>
                <a:ahLst/>
                <a:cxnLst/>
                <a:rect l="l" t="t" r="r" b="b"/>
                <a:pathLst>
                  <a:path w="1586" h="74" extrusionOk="0">
                    <a:moveTo>
                      <a:pt x="1496" y="0"/>
                    </a:moveTo>
                    <a:lnTo>
                      <a:pt x="88" y="0"/>
                    </a:lnTo>
                    <a:lnTo>
                      <a:pt x="88" y="0"/>
                    </a:lnTo>
                    <a:lnTo>
                      <a:pt x="74" y="2"/>
                    </a:lnTo>
                    <a:lnTo>
                      <a:pt x="60" y="6"/>
                    </a:lnTo>
                    <a:lnTo>
                      <a:pt x="48" y="12"/>
                    </a:lnTo>
                    <a:lnTo>
                      <a:pt x="38" y="20"/>
                    </a:lnTo>
                    <a:lnTo>
                      <a:pt x="30" y="30"/>
                    </a:lnTo>
                    <a:lnTo>
                      <a:pt x="24" y="42"/>
                    </a:lnTo>
                    <a:lnTo>
                      <a:pt x="20" y="56"/>
                    </a:lnTo>
                    <a:lnTo>
                      <a:pt x="18" y="70"/>
                    </a:lnTo>
                    <a:lnTo>
                      <a:pt x="0" y="74"/>
                    </a:lnTo>
                    <a:lnTo>
                      <a:pt x="1586" y="74"/>
                    </a:lnTo>
                    <a:lnTo>
                      <a:pt x="1566" y="70"/>
                    </a:lnTo>
                    <a:lnTo>
                      <a:pt x="1566" y="70"/>
                    </a:lnTo>
                    <a:lnTo>
                      <a:pt x="1566" y="56"/>
                    </a:lnTo>
                    <a:lnTo>
                      <a:pt x="1562" y="42"/>
                    </a:lnTo>
                    <a:lnTo>
                      <a:pt x="1554" y="30"/>
                    </a:lnTo>
                    <a:lnTo>
                      <a:pt x="1546" y="20"/>
                    </a:lnTo>
                    <a:lnTo>
                      <a:pt x="1536" y="12"/>
                    </a:lnTo>
                    <a:lnTo>
                      <a:pt x="1524" y="6"/>
                    </a:lnTo>
                    <a:lnTo>
                      <a:pt x="1510" y="2"/>
                    </a:lnTo>
                    <a:lnTo>
                      <a:pt x="1496" y="0"/>
                    </a:lnTo>
                    <a:lnTo>
                      <a:pt x="1496" y="0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" name="Google Shape;197;p8"/>
              <p:cNvSpPr/>
              <p:nvPr/>
            </p:nvSpPr>
            <p:spPr>
              <a:xfrm>
                <a:off x="1759" y="689"/>
                <a:ext cx="4162" cy="2596"/>
              </a:xfrm>
              <a:custGeom>
                <a:avLst/>
                <a:gdLst/>
                <a:ahLst/>
                <a:cxnLst/>
                <a:rect l="l" t="t" r="r" b="b"/>
                <a:pathLst>
                  <a:path w="4162" h="2596" extrusionOk="0">
                    <a:moveTo>
                      <a:pt x="4162" y="70"/>
                    </a:moveTo>
                    <a:lnTo>
                      <a:pt x="4162" y="70"/>
                    </a:lnTo>
                    <a:lnTo>
                      <a:pt x="4160" y="56"/>
                    </a:lnTo>
                    <a:lnTo>
                      <a:pt x="4156" y="42"/>
                    </a:lnTo>
                    <a:lnTo>
                      <a:pt x="4150" y="30"/>
                    </a:lnTo>
                    <a:lnTo>
                      <a:pt x="4140" y="20"/>
                    </a:lnTo>
                    <a:lnTo>
                      <a:pt x="4130" y="12"/>
                    </a:lnTo>
                    <a:lnTo>
                      <a:pt x="4118" y="4"/>
                    </a:lnTo>
                    <a:lnTo>
                      <a:pt x="4106" y="0"/>
                    </a:lnTo>
                    <a:lnTo>
                      <a:pt x="4092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56" y="0"/>
                    </a:lnTo>
                    <a:lnTo>
                      <a:pt x="42" y="4"/>
                    </a:lnTo>
                    <a:lnTo>
                      <a:pt x="30" y="12"/>
                    </a:lnTo>
                    <a:lnTo>
                      <a:pt x="20" y="20"/>
                    </a:lnTo>
                    <a:lnTo>
                      <a:pt x="12" y="30"/>
                    </a:lnTo>
                    <a:lnTo>
                      <a:pt x="4" y="42"/>
                    </a:lnTo>
                    <a:lnTo>
                      <a:pt x="0" y="56"/>
                    </a:lnTo>
                    <a:lnTo>
                      <a:pt x="0" y="70"/>
                    </a:lnTo>
                    <a:lnTo>
                      <a:pt x="0" y="2526"/>
                    </a:lnTo>
                    <a:lnTo>
                      <a:pt x="0" y="2526"/>
                    </a:lnTo>
                    <a:lnTo>
                      <a:pt x="0" y="2540"/>
                    </a:lnTo>
                    <a:lnTo>
                      <a:pt x="4" y="2554"/>
                    </a:lnTo>
                    <a:lnTo>
                      <a:pt x="12" y="2566"/>
                    </a:lnTo>
                    <a:lnTo>
                      <a:pt x="20" y="2576"/>
                    </a:lnTo>
                    <a:lnTo>
                      <a:pt x="30" y="2584"/>
                    </a:lnTo>
                    <a:lnTo>
                      <a:pt x="42" y="2592"/>
                    </a:lnTo>
                    <a:lnTo>
                      <a:pt x="56" y="2596"/>
                    </a:lnTo>
                    <a:lnTo>
                      <a:pt x="70" y="2596"/>
                    </a:lnTo>
                    <a:lnTo>
                      <a:pt x="4092" y="2596"/>
                    </a:lnTo>
                    <a:lnTo>
                      <a:pt x="4092" y="2596"/>
                    </a:lnTo>
                    <a:lnTo>
                      <a:pt x="4106" y="2596"/>
                    </a:lnTo>
                    <a:lnTo>
                      <a:pt x="4118" y="2592"/>
                    </a:lnTo>
                    <a:lnTo>
                      <a:pt x="4130" y="2584"/>
                    </a:lnTo>
                    <a:lnTo>
                      <a:pt x="4140" y="2576"/>
                    </a:lnTo>
                    <a:lnTo>
                      <a:pt x="4150" y="2566"/>
                    </a:lnTo>
                    <a:lnTo>
                      <a:pt x="4156" y="2554"/>
                    </a:lnTo>
                    <a:lnTo>
                      <a:pt x="4160" y="2540"/>
                    </a:lnTo>
                    <a:lnTo>
                      <a:pt x="4162" y="2526"/>
                    </a:lnTo>
                    <a:lnTo>
                      <a:pt x="4162" y="70"/>
                    </a:ln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" name="Google Shape;198;p8"/>
              <p:cNvSpPr/>
              <p:nvPr/>
            </p:nvSpPr>
            <p:spPr>
              <a:xfrm>
                <a:off x="1937" y="861"/>
                <a:ext cx="3804" cy="2252"/>
              </a:xfrm>
              <a:custGeom>
                <a:avLst/>
                <a:gdLst/>
                <a:ahLst/>
                <a:cxnLst/>
                <a:rect l="l" t="t" r="r" b="b"/>
                <a:pathLst>
                  <a:path w="3804" h="2252" extrusionOk="0">
                    <a:moveTo>
                      <a:pt x="3804" y="70"/>
                    </a:moveTo>
                    <a:lnTo>
                      <a:pt x="3804" y="70"/>
                    </a:lnTo>
                    <a:lnTo>
                      <a:pt x="3802" y="56"/>
                    </a:lnTo>
                    <a:lnTo>
                      <a:pt x="3798" y="42"/>
                    </a:lnTo>
                    <a:lnTo>
                      <a:pt x="3792" y="30"/>
                    </a:lnTo>
                    <a:lnTo>
                      <a:pt x="3782" y="20"/>
                    </a:lnTo>
                    <a:lnTo>
                      <a:pt x="3772" y="12"/>
                    </a:lnTo>
                    <a:lnTo>
                      <a:pt x="3760" y="4"/>
                    </a:lnTo>
                    <a:lnTo>
                      <a:pt x="3748" y="0"/>
                    </a:lnTo>
                    <a:lnTo>
                      <a:pt x="3734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58" y="0"/>
                    </a:lnTo>
                    <a:lnTo>
                      <a:pt x="44" y="4"/>
                    </a:lnTo>
                    <a:lnTo>
                      <a:pt x="32" y="12"/>
                    </a:lnTo>
                    <a:lnTo>
                      <a:pt x="22" y="20"/>
                    </a:lnTo>
                    <a:lnTo>
                      <a:pt x="14" y="30"/>
                    </a:lnTo>
                    <a:lnTo>
                      <a:pt x="6" y="42"/>
                    </a:lnTo>
                    <a:lnTo>
                      <a:pt x="2" y="56"/>
                    </a:lnTo>
                    <a:lnTo>
                      <a:pt x="0" y="70"/>
                    </a:lnTo>
                    <a:lnTo>
                      <a:pt x="0" y="2182"/>
                    </a:lnTo>
                    <a:lnTo>
                      <a:pt x="0" y="2182"/>
                    </a:lnTo>
                    <a:lnTo>
                      <a:pt x="2" y="2196"/>
                    </a:lnTo>
                    <a:lnTo>
                      <a:pt x="6" y="2210"/>
                    </a:lnTo>
                    <a:lnTo>
                      <a:pt x="14" y="2222"/>
                    </a:lnTo>
                    <a:lnTo>
                      <a:pt x="22" y="2232"/>
                    </a:lnTo>
                    <a:lnTo>
                      <a:pt x="32" y="2240"/>
                    </a:lnTo>
                    <a:lnTo>
                      <a:pt x="44" y="2248"/>
                    </a:lnTo>
                    <a:lnTo>
                      <a:pt x="58" y="2252"/>
                    </a:lnTo>
                    <a:lnTo>
                      <a:pt x="72" y="2252"/>
                    </a:lnTo>
                    <a:lnTo>
                      <a:pt x="3734" y="2252"/>
                    </a:lnTo>
                    <a:lnTo>
                      <a:pt x="3734" y="2252"/>
                    </a:lnTo>
                    <a:lnTo>
                      <a:pt x="3748" y="2252"/>
                    </a:lnTo>
                    <a:lnTo>
                      <a:pt x="3760" y="2248"/>
                    </a:lnTo>
                    <a:lnTo>
                      <a:pt x="3772" y="2240"/>
                    </a:lnTo>
                    <a:lnTo>
                      <a:pt x="3782" y="2232"/>
                    </a:lnTo>
                    <a:lnTo>
                      <a:pt x="3792" y="2222"/>
                    </a:lnTo>
                    <a:lnTo>
                      <a:pt x="3798" y="2210"/>
                    </a:lnTo>
                    <a:lnTo>
                      <a:pt x="3802" y="2196"/>
                    </a:lnTo>
                    <a:lnTo>
                      <a:pt x="3804" y="2182"/>
                    </a:lnTo>
                    <a:lnTo>
                      <a:pt x="3804" y="70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" name="Google Shape;199;p8"/>
              <p:cNvSpPr/>
              <p:nvPr/>
            </p:nvSpPr>
            <p:spPr>
              <a:xfrm>
                <a:off x="1985" y="2035"/>
                <a:ext cx="3708" cy="1032"/>
              </a:xfrm>
              <a:custGeom>
                <a:avLst/>
                <a:gdLst/>
                <a:ahLst/>
                <a:cxnLst/>
                <a:rect l="l" t="t" r="r" b="b"/>
                <a:pathLst>
                  <a:path w="3708" h="1032" extrusionOk="0">
                    <a:moveTo>
                      <a:pt x="0" y="0"/>
                    </a:moveTo>
                    <a:lnTo>
                      <a:pt x="0" y="1008"/>
                    </a:lnTo>
                    <a:lnTo>
                      <a:pt x="0" y="1008"/>
                    </a:lnTo>
                    <a:lnTo>
                      <a:pt x="2" y="1018"/>
                    </a:lnTo>
                    <a:lnTo>
                      <a:pt x="6" y="1024"/>
                    </a:lnTo>
                    <a:lnTo>
                      <a:pt x="14" y="1030"/>
                    </a:lnTo>
                    <a:lnTo>
                      <a:pt x="24" y="1032"/>
                    </a:lnTo>
                    <a:lnTo>
                      <a:pt x="3686" y="1032"/>
                    </a:lnTo>
                    <a:lnTo>
                      <a:pt x="3686" y="1032"/>
                    </a:lnTo>
                    <a:lnTo>
                      <a:pt x="3694" y="1030"/>
                    </a:lnTo>
                    <a:lnTo>
                      <a:pt x="3702" y="1024"/>
                    </a:lnTo>
                    <a:lnTo>
                      <a:pt x="3706" y="1018"/>
                    </a:lnTo>
                    <a:lnTo>
                      <a:pt x="3708" y="1008"/>
                    </a:lnTo>
                    <a:lnTo>
                      <a:pt x="3708" y="2"/>
                    </a:lnTo>
                    <a:lnTo>
                      <a:pt x="3708" y="2"/>
                    </a:lnTo>
                    <a:lnTo>
                      <a:pt x="3668" y="36"/>
                    </a:lnTo>
                    <a:lnTo>
                      <a:pt x="3624" y="70"/>
                    </a:lnTo>
                    <a:lnTo>
                      <a:pt x="3580" y="102"/>
                    </a:lnTo>
                    <a:lnTo>
                      <a:pt x="3534" y="132"/>
                    </a:lnTo>
                    <a:lnTo>
                      <a:pt x="3488" y="162"/>
                    </a:lnTo>
                    <a:lnTo>
                      <a:pt x="3440" y="192"/>
                    </a:lnTo>
                    <a:lnTo>
                      <a:pt x="3392" y="222"/>
                    </a:lnTo>
                    <a:lnTo>
                      <a:pt x="3340" y="250"/>
                    </a:lnTo>
                    <a:lnTo>
                      <a:pt x="3290" y="276"/>
                    </a:lnTo>
                    <a:lnTo>
                      <a:pt x="3236" y="302"/>
                    </a:lnTo>
                    <a:lnTo>
                      <a:pt x="3184" y="326"/>
                    </a:lnTo>
                    <a:lnTo>
                      <a:pt x="3128" y="350"/>
                    </a:lnTo>
                    <a:lnTo>
                      <a:pt x="3072" y="374"/>
                    </a:lnTo>
                    <a:lnTo>
                      <a:pt x="3016" y="396"/>
                    </a:lnTo>
                    <a:lnTo>
                      <a:pt x="2958" y="418"/>
                    </a:lnTo>
                    <a:lnTo>
                      <a:pt x="2900" y="438"/>
                    </a:lnTo>
                    <a:lnTo>
                      <a:pt x="2840" y="456"/>
                    </a:lnTo>
                    <a:lnTo>
                      <a:pt x="2780" y="474"/>
                    </a:lnTo>
                    <a:lnTo>
                      <a:pt x="2718" y="490"/>
                    </a:lnTo>
                    <a:lnTo>
                      <a:pt x="2656" y="506"/>
                    </a:lnTo>
                    <a:lnTo>
                      <a:pt x="2594" y="520"/>
                    </a:lnTo>
                    <a:lnTo>
                      <a:pt x="2530" y="534"/>
                    </a:lnTo>
                    <a:lnTo>
                      <a:pt x="2466" y="546"/>
                    </a:lnTo>
                    <a:lnTo>
                      <a:pt x="2400" y="556"/>
                    </a:lnTo>
                    <a:lnTo>
                      <a:pt x="2334" y="566"/>
                    </a:lnTo>
                    <a:lnTo>
                      <a:pt x="2268" y="576"/>
                    </a:lnTo>
                    <a:lnTo>
                      <a:pt x="2200" y="582"/>
                    </a:lnTo>
                    <a:lnTo>
                      <a:pt x="2132" y="588"/>
                    </a:lnTo>
                    <a:lnTo>
                      <a:pt x="2064" y="592"/>
                    </a:lnTo>
                    <a:lnTo>
                      <a:pt x="1994" y="596"/>
                    </a:lnTo>
                    <a:lnTo>
                      <a:pt x="1926" y="598"/>
                    </a:lnTo>
                    <a:lnTo>
                      <a:pt x="1856" y="598"/>
                    </a:lnTo>
                    <a:lnTo>
                      <a:pt x="1856" y="598"/>
                    </a:lnTo>
                    <a:lnTo>
                      <a:pt x="1786" y="598"/>
                    </a:lnTo>
                    <a:lnTo>
                      <a:pt x="1716" y="596"/>
                    </a:lnTo>
                    <a:lnTo>
                      <a:pt x="1646" y="592"/>
                    </a:lnTo>
                    <a:lnTo>
                      <a:pt x="1578" y="588"/>
                    </a:lnTo>
                    <a:lnTo>
                      <a:pt x="1510" y="582"/>
                    </a:lnTo>
                    <a:lnTo>
                      <a:pt x="1442" y="574"/>
                    </a:lnTo>
                    <a:lnTo>
                      <a:pt x="1376" y="566"/>
                    </a:lnTo>
                    <a:lnTo>
                      <a:pt x="1310" y="556"/>
                    </a:lnTo>
                    <a:lnTo>
                      <a:pt x="1244" y="546"/>
                    </a:lnTo>
                    <a:lnTo>
                      <a:pt x="1180" y="534"/>
                    </a:lnTo>
                    <a:lnTo>
                      <a:pt x="1116" y="520"/>
                    </a:lnTo>
                    <a:lnTo>
                      <a:pt x="1054" y="506"/>
                    </a:lnTo>
                    <a:lnTo>
                      <a:pt x="990" y="490"/>
                    </a:lnTo>
                    <a:lnTo>
                      <a:pt x="930" y="474"/>
                    </a:lnTo>
                    <a:lnTo>
                      <a:pt x="868" y="456"/>
                    </a:lnTo>
                    <a:lnTo>
                      <a:pt x="810" y="436"/>
                    </a:lnTo>
                    <a:lnTo>
                      <a:pt x="750" y="416"/>
                    </a:lnTo>
                    <a:lnTo>
                      <a:pt x="692" y="396"/>
                    </a:lnTo>
                    <a:lnTo>
                      <a:pt x="636" y="374"/>
                    </a:lnTo>
                    <a:lnTo>
                      <a:pt x="580" y="350"/>
                    </a:lnTo>
                    <a:lnTo>
                      <a:pt x="526" y="326"/>
                    </a:lnTo>
                    <a:lnTo>
                      <a:pt x="472" y="302"/>
                    </a:lnTo>
                    <a:lnTo>
                      <a:pt x="420" y="276"/>
                    </a:lnTo>
                    <a:lnTo>
                      <a:pt x="368" y="248"/>
                    </a:lnTo>
                    <a:lnTo>
                      <a:pt x="318" y="220"/>
                    </a:lnTo>
                    <a:lnTo>
                      <a:pt x="268" y="192"/>
                    </a:lnTo>
                    <a:lnTo>
                      <a:pt x="220" y="162"/>
                    </a:lnTo>
                    <a:lnTo>
                      <a:pt x="174" y="132"/>
                    </a:lnTo>
                    <a:lnTo>
                      <a:pt x="128" y="100"/>
                    </a:lnTo>
                    <a:lnTo>
                      <a:pt x="84" y="68"/>
                    </a:lnTo>
                    <a:lnTo>
                      <a:pt x="42" y="3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CC2E5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200;p8"/>
              <p:cNvSpPr/>
              <p:nvPr/>
            </p:nvSpPr>
            <p:spPr>
              <a:xfrm>
                <a:off x="1985" y="907"/>
                <a:ext cx="3708" cy="1726"/>
              </a:xfrm>
              <a:custGeom>
                <a:avLst/>
                <a:gdLst/>
                <a:ahLst/>
                <a:cxnLst/>
                <a:rect l="l" t="t" r="r" b="b"/>
                <a:pathLst>
                  <a:path w="3708" h="1726" extrusionOk="0">
                    <a:moveTo>
                      <a:pt x="368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1128"/>
                    </a:lnTo>
                    <a:lnTo>
                      <a:pt x="0" y="1128"/>
                    </a:lnTo>
                    <a:lnTo>
                      <a:pt x="42" y="1162"/>
                    </a:lnTo>
                    <a:lnTo>
                      <a:pt x="84" y="1196"/>
                    </a:lnTo>
                    <a:lnTo>
                      <a:pt x="128" y="1228"/>
                    </a:lnTo>
                    <a:lnTo>
                      <a:pt x="174" y="1260"/>
                    </a:lnTo>
                    <a:lnTo>
                      <a:pt x="220" y="1290"/>
                    </a:lnTo>
                    <a:lnTo>
                      <a:pt x="268" y="1320"/>
                    </a:lnTo>
                    <a:lnTo>
                      <a:pt x="318" y="1348"/>
                    </a:lnTo>
                    <a:lnTo>
                      <a:pt x="368" y="1376"/>
                    </a:lnTo>
                    <a:lnTo>
                      <a:pt x="420" y="1404"/>
                    </a:lnTo>
                    <a:lnTo>
                      <a:pt x="472" y="1430"/>
                    </a:lnTo>
                    <a:lnTo>
                      <a:pt x="526" y="1454"/>
                    </a:lnTo>
                    <a:lnTo>
                      <a:pt x="580" y="1478"/>
                    </a:lnTo>
                    <a:lnTo>
                      <a:pt x="636" y="1502"/>
                    </a:lnTo>
                    <a:lnTo>
                      <a:pt x="692" y="1524"/>
                    </a:lnTo>
                    <a:lnTo>
                      <a:pt x="750" y="1544"/>
                    </a:lnTo>
                    <a:lnTo>
                      <a:pt x="810" y="1564"/>
                    </a:lnTo>
                    <a:lnTo>
                      <a:pt x="868" y="1584"/>
                    </a:lnTo>
                    <a:lnTo>
                      <a:pt x="930" y="1602"/>
                    </a:lnTo>
                    <a:lnTo>
                      <a:pt x="990" y="1618"/>
                    </a:lnTo>
                    <a:lnTo>
                      <a:pt x="1054" y="1634"/>
                    </a:lnTo>
                    <a:lnTo>
                      <a:pt x="1116" y="1648"/>
                    </a:lnTo>
                    <a:lnTo>
                      <a:pt x="1180" y="1662"/>
                    </a:lnTo>
                    <a:lnTo>
                      <a:pt x="1244" y="1674"/>
                    </a:lnTo>
                    <a:lnTo>
                      <a:pt x="1310" y="1684"/>
                    </a:lnTo>
                    <a:lnTo>
                      <a:pt x="1376" y="1694"/>
                    </a:lnTo>
                    <a:lnTo>
                      <a:pt x="1442" y="1702"/>
                    </a:lnTo>
                    <a:lnTo>
                      <a:pt x="1510" y="1710"/>
                    </a:lnTo>
                    <a:lnTo>
                      <a:pt x="1578" y="1716"/>
                    </a:lnTo>
                    <a:lnTo>
                      <a:pt x="1646" y="1720"/>
                    </a:lnTo>
                    <a:lnTo>
                      <a:pt x="1716" y="1724"/>
                    </a:lnTo>
                    <a:lnTo>
                      <a:pt x="1786" y="1726"/>
                    </a:lnTo>
                    <a:lnTo>
                      <a:pt x="1856" y="1726"/>
                    </a:lnTo>
                    <a:lnTo>
                      <a:pt x="1856" y="1726"/>
                    </a:lnTo>
                    <a:lnTo>
                      <a:pt x="1926" y="1726"/>
                    </a:lnTo>
                    <a:lnTo>
                      <a:pt x="1994" y="1724"/>
                    </a:lnTo>
                    <a:lnTo>
                      <a:pt x="2064" y="1720"/>
                    </a:lnTo>
                    <a:lnTo>
                      <a:pt x="2132" y="1716"/>
                    </a:lnTo>
                    <a:lnTo>
                      <a:pt x="2200" y="1710"/>
                    </a:lnTo>
                    <a:lnTo>
                      <a:pt x="2268" y="1704"/>
                    </a:lnTo>
                    <a:lnTo>
                      <a:pt x="2334" y="1694"/>
                    </a:lnTo>
                    <a:lnTo>
                      <a:pt x="2400" y="1684"/>
                    </a:lnTo>
                    <a:lnTo>
                      <a:pt x="2466" y="1674"/>
                    </a:lnTo>
                    <a:lnTo>
                      <a:pt x="2530" y="1662"/>
                    </a:lnTo>
                    <a:lnTo>
                      <a:pt x="2594" y="1648"/>
                    </a:lnTo>
                    <a:lnTo>
                      <a:pt x="2656" y="1634"/>
                    </a:lnTo>
                    <a:lnTo>
                      <a:pt x="2718" y="1618"/>
                    </a:lnTo>
                    <a:lnTo>
                      <a:pt x="2780" y="1602"/>
                    </a:lnTo>
                    <a:lnTo>
                      <a:pt x="2840" y="1584"/>
                    </a:lnTo>
                    <a:lnTo>
                      <a:pt x="2900" y="1566"/>
                    </a:lnTo>
                    <a:lnTo>
                      <a:pt x="2958" y="1546"/>
                    </a:lnTo>
                    <a:lnTo>
                      <a:pt x="3016" y="1524"/>
                    </a:lnTo>
                    <a:lnTo>
                      <a:pt x="3072" y="1502"/>
                    </a:lnTo>
                    <a:lnTo>
                      <a:pt x="3128" y="1478"/>
                    </a:lnTo>
                    <a:lnTo>
                      <a:pt x="3184" y="1454"/>
                    </a:lnTo>
                    <a:lnTo>
                      <a:pt x="3236" y="1430"/>
                    </a:lnTo>
                    <a:lnTo>
                      <a:pt x="3290" y="1404"/>
                    </a:lnTo>
                    <a:lnTo>
                      <a:pt x="3340" y="1378"/>
                    </a:lnTo>
                    <a:lnTo>
                      <a:pt x="3392" y="1350"/>
                    </a:lnTo>
                    <a:lnTo>
                      <a:pt x="3440" y="1320"/>
                    </a:lnTo>
                    <a:lnTo>
                      <a:pt x="3488" y="1290"/>
                    </a:lnTo>
                    <a:lnTo>
                      <a:pt x="3534" y="1260"/>
                    </a:lnTo>
                    <a:lnTo>
                      <a:pt x="3580" y="1230"/>
                    </a:lnTo>
                    <a:lnTo>
                      <a:pt x="3624" y="1198"/>
                    </a:lnTo>
                    <a:lnTo>
                      <a:pt x="3668" y="1164"/>
                    </a:lnTo>
                    <a:lnTo>
                      <a:pt x="3708" y="1130"/>
                    </a:lnTo>
                    <a:lnTo>
                      <a:pt x="3708" y="24"/>
                    </a:lnTo>
                    <a:lnTo>
                      <a:pt x="3708" y="24"/>
                    </a:lnTo>
                    <a:lnTo>
                      <a:pt x="3706" y="14"/>
                    </a:lnTo>
                    <a:lnTo>
                      <a:pt x="3702" y="8"/>
                    </a:lnTo>
                    <a:lnTo>
                      <a:pt x="3694" y="2"/>
                    </a:lnTo>
                    <a:lnTo>
                      <a:pt x="3686" y="0"/>
                    </a:lnTo>
                    <a:lnTo>
                      <a:pt x="3686" y="0"/>
                    </a:lnTo>
                    <a:close/>
                  </a:path>
                </a:pathLst>
              </a:custGeom>
              <a:solidFill>
                <a:srgbClr val="BBD6EE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" name="Google Shape;201;p8"/>
              <p:cNvSpPr/>
              <p:nvPr/>
            </p:nvSpPr>
            <p:spPr>
              <a:xfrm>
                <a:off x="5471" y="3151"/>
                <a:ext cx="94" cy="94"/>
              </a:xfrm>
              <a:custGeom>
                <a:avLst/>
                <a:gdLst/>
                <a:ahLst/>
                <a:cxnLst/>
                <a:rect l="l" t="t" r="r" b="b"/>
                <a:pathLst>
                  <a:path w="94" h="94" extrusionOk="0">
                    <a:moveTo>
                      <a:pt x="94" y="46"/>
                    </a:moveTo>
                    <a:lnTo>
                      <a:pt x="94" y="46"/>
                    </a:lnTo>
                    <a:lnTo>
                      <a:pt x="92" y="38"/>
                    </a:lnTo>
                    <a:lnTo>
                      <a:pt x="90" y="28"/>
                    </a:lnTo>
                    <a:lnTo>
                      <a:pt x="86" y="20"/>
                    </a:lnTo>
                    <a:lnTo>
                      <a:pt x="80" y="14"/>
                    </a:lnTo>
                    <a:lnTo>
                      <a:pt x="72" y="8"/>
                    </a:lnTo>
                    <a:lnTo>
                      <a:pt x="64" y="4"/>
                    </a:lnTo>
                    <a:lnTo>
                      <a:pt x="56" y="0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28" y="4"/>
                    </a:lnTo>
                    <a:lnTo>
                      <a:pt x="20" y="8"/>
                    </a:lnTo>
                    <a:lnTo>
                      <a:pt x="14" y="14"/>
                    </a:lnTo>
                    <a:lnTo>
                      <a:pt x="8" y="20"/>
                    </a:lnTo>
                    <a:lnTo>
                      <a:pt x="4" y="28"/>
                    </a:lnTo>
                    <a:lnTo>
                      <a:pt x="0" y="38"/>
                    </a:lnTo>
                    <a:lnTo>
                      <a:pt x="0" y="46"/>
                    </a:lnTo>
                    <a:lnTo>
                      <a:pt x="0" y="46"/>
                    </a:lnTo>
                    <a:lnTo>
                      <a:pt x="0" y="56"/>
                    </a:lnTo>
                    <a:lnTo>
                      <a:pt x="4" y="66"/>
                    </a:lnTo>
                    <a:lnTo>
                      <a:pt x="8" y="72"/>
                    </a:lnTo>
                    <a:lnTo>
                      <a:pt x="14" y="80"/>
                    </a:lnTo>
                    <a:lnTo>
                      <a:pt x="20" y="86"/>
                    </a:lnTo>
                    <a:lnTo>
                      <a:pt x="28" y="90"/>
                    </a:lnTo>
                    <a:lnTo>
                      <a:pt x="38" y="92"/>
                    </a:lnTo>
                    <a:lnTo>
                      <a:pt x="46" y="94"/>
                    </a:lnTo>
                    <a:lnTo>
                      <a:pt x="46" y="94"/>
                    </a:lnTo>
                    <a:lnTo>
                      <a:pt x="56" y="92"/>
                    </a:lnTo>
                    <a:lnTo>
                      <a:pt x="64" y="90"/>
                    </a:lnTo>
                    <a:lnTo>
                      <a:pt x="72" y="86"/>
                    </a:lnTo>
                    <a:lnTo>
                      <a:pt x="80" y="80"/>
                    </a:lnTo>
                    <a:lnTo>
                      <a:pt x="86" y="72"/>
                    </a:lnTo>
                    <a:lnTo>
                      <a:pt x="90" y="66"/>
                    </a:lnTo>
                    <a:lnTo>
                      <a:pt x="92" y="56"/>
                    </a:lnTo>
                    <a:lnTo>
                      <a:pt x="94" y="46"/>
                    </a:lnTo>
                    <a:lnTo>
                      <a:pt x="94" y="46"/>
                    </a:lnTo>
                    <a:close/>
                  </a:path>
                </a:pathLst>
              </a:custGeom>
              <a:gradFill>
                <a:gsLst>
                  <a:gs pos="0">
                    <a:srgbClr val="1E4E79"/>
                  </a:gs>
                  <a:gs pos="1000">
                    <a:srgbClr val="1E4E79"/>
                  </a:gs>
                  <a:gs pos="26000">
                    <a:srgbClr val="BBD6EE"/>
                  </a:gs>
                  <a:gs pos="100000">
                    <a:srgbClr val="1E4E79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02" name="Google Shape;202;p8"/>
          <p:cNvSpPr txBox="1"/>
          <p:nvPr/>
        </p:nvSpPr>
        <p:spPr>
          <a:xfrm>
            <a:off x="1727056" y="591861"/>
            <a:ext cx="5689888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b="1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Sexting – Dee’s Story </a:t>
            </a:r>
            <a:endParaRPr/>
          </a:p>
        </p:txBody>
      </p:sp>
      <p:sp>
        <p:nvSpPr>
          <p:cNvPr id="203" name="Google Shape;203;p8"/>
          <p:cNvSpPr txBox="1"/>
          <p:nvPr/>
        </p:nvSpPr>
        <p:spPr>
          <a:xfrm>
            <a:off x="732642" y="1753093"/>
            <a:ext cx="7653300" cy="24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u="sng">
                <a:solidFill>
                  <a:schemeClr val="dk1"/>
                </a:solidFill>
              </a:rPr>
              <a:t>TASK 2:</a:t>
            </a:r>
            <a:endParaRPr b="1" u="sng"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Dee has emailed to you to ask for advice on what she should do now that the pictures are out for everyone to see. </a:t>
            </a:r>
            <a:endParaRPr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Write an email back to her giving her advice on what she could do to lessen the consequences of the situation. 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9"/>
          <p:cNvSpPr/>
          <p:nvPr/>
        </p:nvSpPr>
        <p:spPr>
          <a:xfrm>
            <a:off x="-25523" y="5959586"/>
            <a:ext cx="9169523" cy="898414"/>
          </a:xfrm>
          <a:prstGeom prst="rect">
            <a:avLst/>
          </a:prstGeom>
          <a:blipFill rotWithShape="1">
            <a:blip r:embed="rId3">
              <a:alphaModFix/>
            </a:blip>
            <a:tile tx="0" ty="0" sx="100000" sy="100000" flip="none" algn="tl"/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9" name="Google Shape;209;p9"/>
          <p:cNvGrpSpPr/>
          <p:nvPr/>
        </p:nvGrpSpPr>
        <p:grpSpPr>
          <a:xfrm>
            <a:off x="0" y="92766"/>
            <a:ext cx="9144000" cy="6917634"/>
            <a:chOff x="1919162" y="662019"/>
            <a:chExt cx="8577330" cy="5849914"/>
          </a:xfrm>
        </p:grpSpPr>
        <p:sp>
          <p:nvSpPr>
            <p:cNvPr id="210" name="Google Shape;210;p9"/>
            <p:cNvSpPr/>
            <p:nvPr/>
          </p:nvSpPr>
          <p:spPr>
            <a:xfrm>
              <a:off x="1919162" y="5777088"/>
              <a:ext cx="8577330" cy="734845"/>
            </a:xfrm>
            <a:prstGeom prst="ellipse">
              <a:avLst/>
            </a:prstGeom>
            <a:solidFill>
              <a:srgbClr val="3F3F3F">
                <a:alpha val="6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11" name="Google Shape;211;p9"/>
            <p:cNvGrpSpPr/>
            <p:nvPr/>
          </p:nvGrpSpPr>
          <p:grpSpPr>
            <a:xfrm>
              <a:off x="2180823" y="662019"/>
              <a:ext cx="8057881" cy="5695888"/>
              <a:chOff x="1759" y="689"/>
              <a:chExt cx="4162" cy="2942"/>
            </a:xfrm>
          </p:grpSpPr>
          <p:sp>
            <p:nvSpPr>
              <p:cNvPr id="212" name="Google Shape;212;p9"/>
              <p:cNvSpPr/>
              <p:nvPr/>
            </p:nvSpPr>
            <p:spPr>
              <a:xfrm>
                <a:off x="1759" y="689"/>
                <a:ext cx="4162" cy="29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" name="Google Shape;213;p9"/>
              <p:cNvSpPr/>
              <p:nvPr/>
            </p:nvSpPr>
            <p:spPr>
              <a:xfrm>
                <a:off x="2697" y="3321"/>
                <a:ext cx="2284" cy="310"/>
              </a:xfrm>
              <a:custGeom>
                <a:avLst/>
                <a:gdLst/>
                <a:ahLst/>
                <a:cxnLst/>
                <a:rect l="l" t="t" r="r" b="b"/>
                <a:pathLst>
                  <a:path w="2284" h="310" extrusionOk="0">
                    <a:moveTo>
                      <a:pt x="70" y="58"/>
                    </a:moveTo>
                    <a:lnTo>
                      <a:pt x="70" y="58"/>
                    </a:lnTo>
                    <a:lnTo>
                      <a:pt x="56" y="60"/>
                    </a:lnTo>
                    <a:lnTo>
                      <a:pt x="42" y="64"/>
                    </a:lnTo>
                    <a:lnTo>
                      <a:pt x="30" y="70"/>
                    </a:lnTo>
                    <a:lnTo>
                      <a:pt x="20" y="80"/>
                    </a:lnTo>
                    <a:lnTo>
                      <a:pt x="12" y="90"/>
                    </a:lnTo>
                    <a:lnTo>
                      <a:pt x="6" y="102"/>
                    </a:lnTo>
                    <a:lnTo>
                      <a:pt x="2" y="114"/>
                    </a:lnTo>
                    <a:lnTo>
                      <a:pt x="0" y="130"/>
                    </a:lnTo>
                    <a:lnTo>
                      <a:pt x="0" y="238"/>
                    </a:lnTo>
                    <a:lnTo>
                      <a:pt x="0" y="238"/>
                    </a:lnTo>
                    <a:lnTo>
                      <a:pt x="2" y="252"/>
                    </a:lnTo>
                    <a:lnTo>
                      <a:pt x="6" y="266"/>
                    </a:lnTo>
                    <a:lnTo>
                      <a:pt x="12" y="278"/>
                    </a:lnTo>
                    <a:lnTo>
                      <a:pt x="20" y="288"/>
                    </a:lnTo>
                    <a:lnTo>
                      <a:pt x="30" y="298"/>
                    </a:lnTo>
                    <a:lnTo>
                      <a:pt x="42" y="304"/>
                    </a:lnTo>
                    <a:lnTo>
                      <a:pt x="56" y="308"/>
                    </a:lnTo>
                    <a:lnTo>
                      <a:pt x="70" y="310"/>
                    </a:lnTo>
                    <a:lnTo>
                      <a:pt x="2214" y="310"/>
                    </a:lnTo>
                    <a:lnTo>
                      <a:pt x="2214" y="310"/>
                    </a:lnTo>
                    <a:lnTo>
                      <a:pt x="2228" y="308"/>
                    </a:lnTo>
                    <a:lnTo>
                      <a:pt x="2242" y="304"/>
                    </a:lnTo>
                    <a:lnTo>
                      <a:pt x="2254" y="298"/>
                    </a:lnTo>
                    <a:lnTo>
                      <a:pt x="2264" y="288"/>
                    </a:lnTo>
                    <a:lnTo>
                      <a:pt x="2272" y="278"/>
                    </a:lnTo>
                    <a:lnTo>
                      <a:pt x="2280" y="266"/>
                    </a:lnTo>
                    <a:lnTo>
                      <a:pt x="2284" y="252"/>
                    </a:lnTo>
                    <a:lnTo>
                      <a:pt x="2284" y="238"/>
                    </a:lnTo>
                    <a:lnTo>
                      <a:pt x="2284" y="130"/>
                    </a:lnTo>
                    <a:lnTo>
                      <a:pt x="2284" y="130"/>
                    </a:lnTo>
                    <a:lnTo>
                      <a:pt x="2284" y="114"/>
                    </a:lnTo>
                    <a:lnTo>
                      <a:pt x="2280" y="102"/>
                    </a:lnTo>
                    <a:lnTo>
                      <a:pt x="2272" y="90"/>
                    </a:lnTo>
                    <a:lnTo>
                      <a:pt x="2264" y="80"/>
                    </a:lnTo>
                    <a:lnTo>
                      <a:pt x="2254" y="70"/>
                    </a:lnTo>
                    <a:lnTo>
                      <a:pt x="2242" y="64"/>
                    </a:lnTo>
                    <a:lnTo>
                      <a:pt x="2228" y="60"/>
                    </a:lnTo>
                    <a:lnTo>
                      <a:pt x="2214" y="58"/>
                    </a:lnTo>
                    <a:lnTo>
                      <a:pt x="1936" y="0"/>
                    </a:lnTo>
                    <a:lnTo>
                      <a:pt x="350" y="0"/>
                    </a:lnTo>
                    <a:lnTo>
                      <a:pt x="70" y="58"/>
                    </a:ln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25000">
                    <a:srgbClr val="595959"/>
                  </a:gs>
                  <a:gs pos="31000">
                    <a:srgbClr val="7F7F7F"/>
                  </a:gs>
                  <a:gs pos="100000">
                    <a:srgbClr val="262626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" name="Google Shape;214;p9"/>
              <p:cNvSpPr/>
              <p:nvPr/>
            </p:nvSpPr>
            <p:spPr>
              <a:xfrm>
                <a:off x="3047" y="3247"/>
                <a:ext cx="1586" cy="74"/>
              </a:xfrm>
              <a:custGeom>
                <a:avLst/>
                <a:gdLst/>
                <a:ahLst/>
                <a:cxnLst/>
                <a:rect l="l" t="t" r="r" b="b"/>
                <a:pathLst>
                  <a:path w="1586" h="74" extrusionOk="0">
                    <a:moveTo>
                      <a:pt x="1496" y="0"/>
                    </a:moveTo>
                    <a:lnTo>
                      <a:pt x="88" y="0"/>
                    </a:lnTo>
                    <a:lnTo>
                      <a:pt x="88" y="0"/>
                    </a:lnTo>
                    <a:lnTo>
                      <a:pt x="74" y="2"/>
                    </a:lnTo>
                    <a:lnTo>
                      <a:pt x="60" y="6"/>
                    </a:lnTo>
                    <a:lnTo>
                      <a:pt x="48" y="12"/>
                    </a:lnTo>
                    <a:lnTo>
                      <a:pt x="38" y="20"/>
                    </a:lnTo>
                    <a:lnTo>
                      <a:pt x="30" y="30"/>
                    </a:lnTo>
                    <a:lnTo>
                      <a:pt x="24" y="42"/>
                    </a:lnTo>
                    <a:lnTo>
                      <a:pt x="20" y="56"/>
                    </a:lnTo>
                    <a:lnTo>
                      <a:pt x="18" y="70"/>
                    </a:lnTo>
                    <a:lnTo>
                      <a:pt x="0" y="74"/>
                    </a:lnTo>
                    <a:lnTo>
                      <a:pt x="1586" y="74"/>
                    </a:lnTo>
                    <a:lnTo>
                      <a:pt x="1566" y="70"/>
                    </a:lnTo>
                    <a:lnTo>
                      <a:pt x="1566" y="70"/>
                    </a:lnTo>
                    <a:lnTo>
                      <a:pt x="1566" y="56"/>
                    </a:lnTo>
                    <a:lnTo>
                      <a:pt x="1562" y="42"/>
                    </a:lnTo>
                    <a:lnTo>
                      <a:pt x="1554" y="30"/>
                    </a:lnTo>
                    <a:lnTo>
                      <a:pt x="1546" y="20"/>
                    </a:lnTo>
                    <a:lnTo>
                      <a:pt x="1536" y="12"/>
                    </a:lnTo>
                    <a:lnTo>
                      <a:pt x="1524" y="6"/>
                    </a:lnTo>
                    <a:lnTo>
                      <a:pt x="1510" y="2"/>
                    </a:lnTo>
                    <a:lnTo>
                      <a:pt x="1496" y="0"/>
                    </a:lnTo>
                    <a:lnTo>
                      <a:pt x="1496" y="0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5" name="Google Shape;215;p9"/>
              <p:cNvSpPr/>
              <p:nvPr/>
            </p:nvSpPr>
            <p:spPr>
              <a:xfrm>
                <a:off x="1759" y="689"/>
                <a:ext cx="4162" cy="2596"/>
              </a:xfrm>
              <a:custGeom>
                <a:avLst/>
                <a:gdLst/>
                <a:ahLst/>
                <a:cxnLst/>
                <a:rect l="l" t="t" r="r" b="b"/>
                <a:pathLst>
                  <a:path w="4162" h="2596" extrusionOk="0">
                    <a:moveTo>
                      <a:pt x="4162" y="70"/>
                    </a:moveTo>
                    <a:lnTo>
                      <a:pt x="4162" y="70"/>
                    </a:lnTo>
                    <a:lnTo>
                      <a:pt x="4160" y="56"/>
                    </a:lnTo>
                    <a:lnTo>
                      <a:pt x="4156" y="42"/>
                    </a:lnTo>
                    <a:lnTo>
                      <a:pt x="4150" y="30"/>
                    </a:lnTo>
                    <a:lnTo>
                      <a:pt x="4140" y="20"/>
                    </a:lnTo>
                    <a:lnTo>
                      <a:pt x="4130" y="12"/>
                    </a:lnTo>
                    <a:lnTo>
                      <a:pt x="4118" y="4"/>
                    </a:lnTo>
                    <a:lnTo>
                      <a:pt x="4106" y="0"/>
                    </a:lnTo>
                    <a:lnTo>
                      <a:pt x="4092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56" y="0"/>
                    </a:lnTo>
                    <a:lnTo>
                      <a:pt x="42" y="4"/>
                    </a:lnTo>
                    <a:lnTo>
                      <a:pt x="30" y="12"/>
                    </a:lnTo>
                    <a:lnTo>
                      <a:pt x="20" y="20"/>
                    </a:lnTo>
                    <a:lnTo>
                      <a:pt x="12" y="30"/>
                    </a:lnTo>
                    <a:lnTo>
                      <a:pt x="4" y="42"/>
                    </a:lnTo>
                    <a:lnTo>
                      <a:pt x="0" y="56"/>
                    </a:lnTo>
                    <a:lnTo>
                      <a:pt x="0" y="70"/>
                    </a:lnTo>
                    <a:lnTo>
                      <a:pt x="0" y="2526"/>
                    </a:lnTo>
                    <a:lnTo>
                      <a:pt x="0" y="2526"/>
                    </a:lnTo>
                    <a:lnTo>
                      <a:pt x="0" y="2540"/>
                    </a:lnTo>
                    <a:lnTo>
                      <a:pt x="4" y="2554"/>
                    </a:lnTo>
                    <a:lnTo>
                      <a:pt x="12" y="2566"/>
                    </a:lnTo>
                    <a:lnTo>
                      <a:pt x="20" y="2576"/>
                    </a:lnTo>
                    <a:lnTo>
                      <a:pt x="30" y="2584"/>
                    </a:lnTo>
                    <a:lnTo>
                      <a:pt x="42" y="2592"/>
                    </a:lnTo>
                    <a:lnTo>
                      <a:pt x="56" y="2596"/>
                    </a:lnTo>
                    <a:lnTo>
                      <a:pt x="70" y="2596"/>
                    </a:lnTo>
                    <a:lnTo>
                      <a:pt x="4092" y="2596"/>
                    </a:lnTo>
                    <a:lnTo>
                      <a:pt x="4092" y="2596"/>
                    </a:lnTo>
                    <a:lnTo>
                      <a:pt x="4106" y="2596"/>
                    </a:lnTo>
                    <a:lnTo>
                      <a:pt x="4118" y="2592"/>
                    </a:lnTo>
                    <a:lnTo>
                      <a:pt x="4130" y="2584"/>
                    </a:lnTo>
                    <a:lnTo>
                      <a:pt x="4140" y="2576"/>
                    </a:lnTo>
                    <a:lnTo>
                      <a:pt x="4150" y="2566"/>
                    </a:lnTo>
                    <a:lnTo>
                      <a:pt x="4156" y="2554"/>
                    </a:lnTo>
                    <a:lnTo>
                      <a:pt x="4160" y="2540"/>
                    </a:lnTo>
                    <a:lnTo>
                      <a:pt x="4162" y="2526"/>
                    </a:lnTo>
                    <a:lnTo>
                      <a:pt x="4162" y="70"/>
                    </a:lnTo>
                    <a:close/>
                  </a:path>
                </a:pathLst>
              </a:cu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" name="Google Shape;216;p9"/>
              <p:cNvSpPr/>
              <p:nvPr/>
            </p:nvSpPr>
            <p:spPr>
              <a:xfrm>
                <a:off x="1937" y="861"/>
                <a:ext cx="3804" cy="2252"/>
              </a:xfrm>
              <a:custGeom>
                <a:avLst/>
                <a:gdLst/>
                <a:ahLst/>
                <a:cxnLst/>
                <a:rect l="l" t="t" r="r" b="b"/>
                <a:pathLst>
                  <a:path w="3804" h="2252" extrusionOk="0">
                    <a:moveTo>
                      <a:pt x="3804" y="70"/>
                    </a:moveTo>
                    <a:lnTo>
                      <a:pt x="3804" y="70"/>
                    </a:lnTo>
                    <a:lnTo>
                      <a:pt x="3802" y="56"/>
                    </a:lnTo>
                    <a:lnTo>
                      <a:pt x="3798" y="42"/>
                    </a:lnTo>
                    <a:lnTo>
                      <a:pt x="3792" y="30"/>
                    </a:lnTo>
                    <a:lnTo>
                      <a:pt x="3782" y="20"/>
                    </a:lnTo>
                    <a:lnTo>
                      <a:pt x="3772" y="12"/>
                    </a:lnTo>
                    <a:lnTo>
                      <a:pt x="3760" y="4"/>
                    </a:lnTo>
                    <a:lnTo>
                      <a:pt x="3748" y="0"/>
                    </a:lnTo>
                    <a:lnTo>
                      <a:pt x="3734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58" y="0"/>
                    </a:lnTo>
                    <a:lnTo>
                      <a:pt x="44" y="4"/>
                    </a:lnTo>
                    <a:lnTo>
                      <a:pt x="32" y="12"/>
                    </a:lnTo>
                    <a:lnTo>
                      <a:pt x="22" y="20"/>
                    </a:lnTo>
                    <a:lnTo>
                      <a:pt x="14" y="30"/>
                    </a:lnTo>
                    <a:lnTo>
                      <a:pt x="6" y="42"/>
                    </a:lnTo>
                    <a:lnTo>
                      <a:pt x="2" y="56"/>
                    </a:lnTo>
                    <a:lnTo>
                      <a:pt x="0" y="70"/>
                    </a:lnTo>
                    <a:lnTo>
                      <a:pt x="0" y="2182"/>
                    </a:lnTo>
                    <a:lnTo>
                      <a:pt x="0" y="2182"/>
                    </a:lnTo>
                    <a:lnTo>
                      <a:pt x="2" y="2196"/>
                    </a:lnTo>
                    <a:lnTo>
                      <a:pt x="6" y="2210"/>
                    </a:lnTo>
                    <a:lnTo>
                      <a:pt x="14" y="2222"/>
                    </a:lnTo>
                    <a:lnTo>
                      <a:pt x="22" y="2232"/>
                    </a:lnTo>
                    <a:lnTo>
                      <a:pt x="32" y="2240"/>
                    </a:lnTo>
                    <a:lnTo>
                      <a:pt x="44" y="2248"/>
                    </a:lnTo>
                    <a:lnTo>
                      <a:pt x="58" y="2252"/>
                    </a:lnTo>
                    <a:lnTo>
                      <a:pt x="72" y="2252"/>
                    </a:lnTo>
                    <a:lnTo>
                      <a:pt x="3734" y="2252"/>
                    </a:lnTo>
                    <a:lnTo>
                      <a:pt x="3734" y="2252"/>
                    </a:lnTo>
                    <a:lnTo>
                      <a:pt x="3748" y="2252"/>
                    </a:lnTo>
                    <a:lnTo>
                      <a:pt x="3760" y="2248"/>
                    </a:lnTo>
                    <a:lnTo>
                      <a:pt x="3772" y="2240"/>
                    </a:lnTo>
                    <a:lnTo>
                      <a:pt x="3782" y="2232"/>
                    </a:lnTo>
                    <a:lnTo>
                      <a:pt x="3792" y="2222"/>
                    </a:lnTo>
                    <a:lnTo>
                      <a:pt x="3798" y="2210"/>
                    </a:lnTo>
                    <a:lnTo>
                      <a:pt x="3802" y="2196"/>
                    </a:lnTo>
                    <a:lnTo>
                      <a:pt x="3804" y="2182"/>
                    </a:lnTo>
                    <a:lnTo>
                      <a:pt x="3804" y="70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" name="Google Shape;217;p9"/>
              <p:cNvSpPr/>
              <p:nvPr/>
            </p:nvSpPr>
            <p:spPr>
              <a:xfrm>
                <a:off x="1985" y="2035"/>
                <a:ext cx="3708" cy="1032"/>
              </a:xfrm>
              <a:custGeom>
                <a:avLst/>
                <a:gdLst/>
                <a:ahLst/>
                <a:cxnLst/>
                <a:rect l="l" t="t" r="r" b="b"/>
                <a:pathLst>
                  <a:path w="3708" h="1032" extrusionOk="0">
                    <a:moveTo>
                      <a:pt x="0" y="0"/>
                    </a:moveTo>
                    <a:lnTo>
                      <a:pt x="0" y="1008"/>
                    </a:lnTo>
                    <a:lnTo>
                      <a:pt x="0" y="1008"/>
                    </a:lnTo>
                    <a:lnTo>
                      <a:pt x="2" y="1018"/>
                    </a:lnTo>
                    <a:lnTo>
                      <a:pt x="6" y="1024"/>
                    </a:lnTo>
                    <a:lnTo>
                      <a:pt x="14" y="1030"/>
                    </a:lnTo>
                    <a:lnTo>
                      <a:pt x="24" y="1032"/>
                    </a:lnTo>
                    <a:lnTo>
                      <a:pt x="3686" y="1032"/>
                    </a:lnTo>
                    <a:lnTo>
                      <a:pt x="3686" y="1032"/>
                    </a:lnTo>
                    <a:lnTo>
                      <a:pt x="3694" y="1030"/>
                    </a:lnTo>
                    <a:lnTo>
                      <a:pt x="3702" y="1024"/>
                    </a:lnTo>
                    <a:lnTo>
                      <a:pt x="3706" y="1018"/>
                    </a:lnTo>
                    <a:lnTo>
                      <a:pt x="3708" y="1008"/>
                    </a:lnTo>
                    <a:lnTo>
                      <a:pt x="3708" y="2"/>
                    </a:lnTo>
                    <a:lnTo>
                      <a:pt x="3708" y="2"/>
                    </a:lnTo>
                    <a:lnTo>
                      <a:pt x="3668" y="36"/>
                    </a:lnTo>
                    <a:lnTo>
                      <a:pt x="3624" y="70"/>
                    </a:lnTo>
                    <a:lnTo>
                      <a:pt x="3580" y="102"/>
                    </a:lnTo>
                    <a:lnTo>
                      <a:pt x="3534" y="132"/>
                    </a:lnTo>
                    <a:lnTo>
                      <a:pt x="3488" y="162"/>
                    </a:lnTo>
                    <a:lnTo>
                      <a:pt x="3440" y="192"/>
                    </a:lnTo>
                    <a:lnTo>
                      <a:pt x="3392" y="222"/>
                    </a:lnTo>
                    <a:lnTo>
                      <a:pt x="3340" y="250"/>
                    </a:lnTo>
                    <a:lnTo>
                      <a:pt x="3290" y="276"/>
                    </a:lnTo>
                    <a:lnTo>
                      <a:pt x="3236" y="302"/>
                    </a:lnTo>
                    <a:lnTo>
                      <a:pt x="3184" y="326"/>
                    </a:lnTo>
                    <a:lnTo>
                      <a:pt x="3128" y="350"/>
                    </a:lnTo>
                    <a:lnTo>
                      <a:pt x="3072" y="374"/>
                    </a:lnTo>
                    <a:lnTo>
                      <a:pt x="3016" y="396"/>
                    </a:lnTo>
                    <a:lnTo>
                      <a:pt x="2958" y="418"/>
                    </a:lnTo>
                    <a:lnTo>
                      <a:pt x="2900" y="438"/>
                    </a:lnTo>
                    <a:lnTo>
                      <a:pt x="2840" y="456"/>
                    </a:lnTo>
                    <a:lnTo>
                      <a:pt x="2780" y="474"/>
                    </a:lnTo>
                    <a:lnTo>
                      <a:pt x="2718" y="490"/>
                    </a:lnTo>
                    <a:lnTo>
                      <a:pt x="2656" y="506"/>
                    </a:lnTo>
                    <a:lnTo>
                      <a:pt x="2594" y="520"/>
                    </a:lnTo>
                    <a:lnTo>
                      <a:pt x="2530" y="534"/>
                    </a:lnTo>
                    <a:lnTo>
                      <a:pt x="2466" y="546"/>
                    </a:lnTo>
                    <a:lnTo>
                      <a:pt x="2400" y="556"/>
                    </a:lnTo>
                    <a:lnTo>
                      <a:pt x="2334" y="566"/>
                    </a:lnTo>
                    <a:lnTo>
                      <a:pt x="2268" y="576"/>
                    </a:lnTo>
                    <a:lnTo>
                      <a:pt x="2200" y="582"/>
                    </a:lnTo>
                    <a:lnTo>
                      <a:pt x="2132" y="588"/>
                    </a:lnTo>
                    <a:lnTo>
                      <a:pt x="2064" y="592"/>
                    </a:lnTo>
                    <a:lnTo>
                      <a:pt x="1994" y="596"/>
                    </a:lnTo>
                    <a:lnTo>
                      <a:pt x="1926" y="598"/>
                    </a:lnTo>
                    <a:lnTo>
                      <a:pt x="1856" y="598"/>
                    </a:lnTo>
                    <a:lnTo>
                      <a:pt x="1856" y="598"/>
                    </a:lnTo>
                    <a:lnTo>
                      <a:pt x="1786" y="598"/>
                    </a:lnTo>
                    <a:lnTo>
                      <a:pt x="1716" y="596"/>
                    </a:lnTo>
                    <a:lnTo>
                      <a:pt x="1646" y="592"/>
                    </a:lnTo>
                    <a:lnTo>
                      <a:pt x="1578" y="588"/>
                    </a:lnTo>
                    <a:lnTo>
                      <a:pt x="1510" y="582"/>
                    </a:lnTo>
                    <a:lnTo>
                      <a:pt x="1442" y="574"/>
                    </a:lnTo>
                    <a:lnTo>
                      <a:pt x="1376" y="566"/>
                    </a:lnTo>
                    <a:lnTo>
                      <a:pt x="1310" y="556"/>
                    </a:lnTo>
                    <a:lnTo>
                      <a:pt x="1244" y="546"/>
                    </a:lnTo>
                    <a:lnTo>
                      <a:pt x="1180" y="534"/>
                    </a:lnTo>
                    <a:lnTo>
                      <a:pt x="1116" y="520"/>
                    </a:lnTo>
                    <a:lnTo>
                      <a:pt x="1054" y="506"/>
                    </a:lnTo>
                    <a:lnTo>
                      <a:pt x="990" y="490"/>
                    </a:lnTo>
                    <a:lnTo>
                      <a:pt x="930" y="474"/>
                    </a:lnTo>
                    <a:lnTo>
                      <a:pt x="868" y="456"/>
                    </a:lnTo>
                    <a:lnTo>
                      <a:pt x="810" y="436"/>
                    </a:lnTo>
                    <a:lnTo>
                      <a:pt x="750" y="416"/>
                    </a:lnTo>
                    <a:lnTo>
                      <a:pt x="692" y="396"/>
                    </a:lnTo>
                    <a:lnTo>
                      <a:pt x="636" y="374"/>
                    </a:lnTo>
                    <a:lnTo>
                      <a:pt x="580" y="350"/>
                    </a:lnTo>
                    <a:lnTo>
                      <a:pt x="526" y="326"/>
                    </a:lnTo>
                    <a:lnTo>
                      <a:pt x="472" y="302"/>
                    </a:lnTo>
                    <a:lnTo>
                      <a:pt x="420" y="276"/>
                    </a:lnTo>
                    <a:lnTo>
                      <a:pt x="368" y="248"/>
                    </a:lnTo>
                    <a:lnTo>
                      <a:pt x="318" y="220"/>
                    </a:lnTo>
                    <a:lnTo>
                      <a:pt x="268" y="192"/>
                    </a:lnTo>
                    <a:lnTo>
                      <a:pt x="220" y="162"/>
                    </a:lnTo>
                    <a:lnTo>
                      <a:pt x="174" y="132"/>
                    </a:lnTo>
                    <a:lnTo>
                      <a:pt x="128" y="100"/>
                    </a:lnTo>
                    <a:lnTo>
                      <a:pt x="84" y="68"/>
                    </a:lnTo>
                    <a:lnTo>
                      <a:pt x="42" y="3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CC2E5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" name="Google Shape;218;p9"/>
              <p:cNvSpPr/>
              <p:nvPr/>
            </p:nvSpPr>
            <p:spPr>
              <a:xfrm>
                <a:off x="1985" y="907"/>
                <a:ext cx="3708" cy="1726"/>
              </a:xfrm>
              <a:custGeom>
                <a:avLst/>
                <a:gdLst/>
                <a:ahLst/>
                <a:cxnLst/>
                <a:rect l="l" t="t" r="r" b="b"/>
                <a:pathLst>
                  <a:path w="3708" h="1726" extrusionOk="0">
                    <a:moveTo>
                      <a:pt x="368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14" y="2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4"/>
                    </a:lnTo>
                    <a:lnTo>
                      <a:pt x="0" y="1128"/>
                    </a:lnTo>
                    <a:lnTo>
                      <a:pt x="0" y="1128"/>
                    </a:lnTo>
                    <a:lnTo>
                      <a:pt x="42" y="1162"/>
                    </a:lnTo>
                    <a:lnTo>
                      <a:pt x="84" y="1196"/>
                    </a:lnTo>
                    <a:lnTo>
                      <a:pt x="128" y="1228"/>
                    </a:lnTo>
                    <a:lnTo>
                      <a:pt x="174" y="1260"/>
                    </a:lnTo>
                    <a:lnTo>
                      <a:pt x="220" y="1290"/>
                    </a:lnTo>
                    <a:lnTo>
                      <a:pt x="268" y="1320"/>
                    </a:lnTo>
                    <a:lnTo>
                      <a:pt x="318" y="1348"/>
                    </a:lnTo>
                    <a:lnTo>
                      <a:pt x="368" y="1376"/>
                    </a:lnTo>
                    <a:lnTo>
                      <a:pt x="420" y="1404"/>
                    </a:lnTo>
                    <a:lnTo>
                      <a:pt x="472" y="1430"/>
                    </a:lnTo>
                    <a:lnTo>
                      <a:pt x="526" y="1454"/>
                    </a:lnTo>
                    <a:lnTo>
                      <a:pt x="580" y="1478"/>
                    </a:lnTo>
                    <a:lnTo>
                      <a:pt x="636" y="1502"/>
                    </a:lnTo>
                    <a:lnTo>
                      <a:pt x="692" y="1524"/>
                    </a:lnTo>
                    <a:lnTo>
                      <a:pt x="750" y="1544"/>
                    </a:lnTo>
                    <a:lnTo>
                      <a:pt x="810" y="1564"/>
                    </a:lnTo>
                    <a:lnTo>
                      <a:pt x="868" y="1584"/>
                    </a:lnTo>
                    <a:lnTo>
                      <a:pt x="930" y="1602"/>
                    </a:lnTo>
                    <a:lnTo>
                      <a:pt x="990" y="1618"/>
                    </a:lnTo>
                    <a:lnTo>
                      <a:pt x="1054" y="1634"/>
                    </a:lnTo>
                    <a:lnTo>
                      <a:pt x="1116" y="1648"/>
                    </a:lnTo>
                    <a:lnTo>
                      <a:pt x="1180" y="1662"/>
                    </a:lnTo>
                    <a:lnTo>
                      <a:pt x="1244" y="1674"/>
                    </a:lnTo>
                    <a:lnTo>
                      <a:pt x="1310" y="1684"/>
                    </a:lnTo>
                    <a:lnTo>
                      <a:pt x="1376" y="1694"/>
                    </a:lnTo>
                    <a:lnTo>
                      <a:pt x="1442" y="1702"/>
                    </a:lnTo>
                    <a:lnTo>
                      <a:pt x="1510" y="1710"/>
                    </a:lnTo>
                    <a:lnTo>
                      <a:pt x="1578" y="1716"/>
                    </a:lnTo>
                    <a:lnTo>
                      <a:pt x="1646" y="1720"/>
                    </a:lnTo>
                    <a:lnTo>
                      <a:pt x="1716" y="1724"/>
                    </a:lnTo>
                    <a:lnTo>
                      <a:pt x="1786" y="1726"/>
                    </a:lnTo>
                    <a:lnTo>
                      <a:pt x="1856" y="1726"/>
                    </a:lnTo>
                    <a:lnTo>
                      <a:pt x="1856" y="1726"/>
                    </a:lnTo>
                    <a:lnTo>
                      <a:pt x="1926" y="1726"/>
                    </a:lnTo>
                    <a:lnTo>
                      <a:pt x="1994" y="1724"/>
                    </a:lnTo>
                    <a:lnTo>
                      <a:pt x="2064" y="1720"/>
                    </a:lnTo>
                    <a:lnTo>
                      <a:pt x="2132" y="1716"/>
                    </a:lnTo>
                    <a:lnTo>
                      <a:pt x="2200" y="1710"/>
                    </a:lnTo>
                    <a:lnTo>
                      <a:pt x="2268" y="1704"/>
                    </a:lnTo>
                    <a:lnTo>
                      <a:pt x="2334" y="1694"/>
                    </a:lnTo>
                    <a:lnTo>
                      <a:pt x="2400" y="1684"/>
                    </a:lnTo>
                    <a:lnTo>
                      <a:pt x="2466" y="1674"/>
                    </a:lnTo>
                    <a:lnTo>
                      <a:pt x="2530" y="1662"/>
                    </a:lnTo>
                    <a:lnTo>
                      <a:pt x="2594" y="1648"/>
                    </a:lnTo>
                    <a:lnTo>
                      <a:pt x="2656" y="1634"/>
                    </a:lnTo>
                    <a:lnTo>
                      <a:pt x="2718" y="1618"/>
                    </a:lnTo>
                    <a:lnTo>
                      <a:pt x="2780" y="1602"/>
                    </a:lnTo>
                    <a:lnTo>
                      <a:pt x="2840" y="1584"/>
                    </a:lnTo>
                    <a:lnTo>
                      <a:pt x="2900" y="1566"/>
                    </a:lnTo>
                    <a:lnTo>
                      <a:pt x="2958" y="1546"/>
                    </a:lnTo>
                    <a:lnTo>
                      <a:pt x="3016" y="1524"/>
                    </a:lnTo>
                    <a:lnTo>
                      <a:pt x="3072" y="1502"/>
                    </a:lnTo>
                    <a:lnTo>
                      <a:pt x="3128" y="1478"/>
                    </a:lnTo>
                    <a:lnTo>
                      <a:pt x="3184" y="1454"/>
                    </a:lnTo>
                    <a:lnTo>
                      <a:pt x="3236" y="1430"/>
                    </a:lnTo>
                    <a:lnTo>
                      <a:pt x="3290" y="1404"/>
                    </a:lnTo>
                    <a:lnTo>
                      <a:pt x="3340" y="1378"/>
                    </a:lnTo>
                    <a:lnTo>
                      <a:pt x="3392" y="1350"/>
                    </a:lnTo>
                    <a:lnTo>
                      <a:pt x="3440" y="1320"/>
                    </a:lnTo>
                    <a:lnTo>
                      <a:pt x="3488" y="1290"/>
                    </a:lnTo>
                    <a:lnTo>
                      <a:pt x="3534" y="1260"/>
                    </a:lnTo>
                    <a:lnTo>
                      <a:pt x="3580" y="1230"/>
                    </a:lnTo>
                    <a:lnTo>
                      <a:pt x="3624" y="1198"/>
                    </a:lnTo>
                    <a:lnTo>
                      <a:pt x="3668" y="1164"/>
                    </a:lnTo>
                    <a:lnTo>
                      <a:pt x="3708" y="1130"/>
                    </a:lnTo>
                    <a:lnTo>
                      <a:pt x="3708" y="24"/>
                    </a:lnTo>
                    <a:lnTo>
                      <a:pt x="3708" y="24"/>
                    </a:lnTo>
                    <a:lnTo>
                      <a:pt x="3706" y="14"/>
                    </a:lnTo>
                    <a:lnTo>
                      <a:pt x="3702" y="8"/>
                    </a:lnTo>
                    <a:lnTo>
                      <a:pt x="3694" y="2"/>
                    </a:lnTo>
                    <a:lnTo>
                      <a:pt x="3686" y="0"/>
                    </a:lnTo>
                    <a:lnTo>
                      <a:pt x="3686" y="0"/>
                    </a:lnTo>
                    <a:close/>
                  </a:path>
                </a:pathLst>
              </a:custGeom>
              <a:solidFill>
                <a:srgbClr val="BBD6EE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9" name="Google Shape;219;p9"/>
              <p:cNvSpPr/>
              <p:nvPr/>
            </p:nvSpPr>
            <p:spPr>
              <a:xfrm>
                <a:off x="5471" y="3151"/>
                <a:ext cx="94" cy="94"/>
              </a:xfrm>
              <a:custGeom>
                <a:avLst/>
                <a:gdLst/>
                <a:ahLst/>
                <a:cxnLst/>
                <a:rect l="l" t="t" r="r" b="b"/>
                <a:pathLst>
                  <a:path w="94" h="94" extrusionOk="0">
                    <a:moveTo>
                      <a:pt x="94" y="46"/>
                    </a:moveTo>
                    <a:lnTo>
                      <a:pt x="94" y="46"/>
                    </a:lnTo>
                    <a:lnTo>
                      <a:pt x="92" y="38"/>
                    </a:lnTo>
                    <a:lnTo>
                      <a:pt x="90" y="28"/>
                    </a:lnTo>
                    <a:lnTo>
                      <a:pt x="86" y="20"/>
                    </a:lnTo>
                    <a:lnTo>
                      <a:pt x="80" y="14"/>
                    </a:lnTo>
                    <a:lnTo>
                      <a:pt x="72" y="8"/>
                    </a:lnTo>
                    <a:lnTo>
                      <a:pt x="64" y="4"/>
                    </a:lnTo>
                    <a:lnTo>
                      <a:pt x="56" y="0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28" y="4"/>
                    </a:lnTo>
                    <a:lnTo>
                      <a:pt x="20" y="8"/>
                    </a:lnTo>
                    <a:lnTo>
                      <a:pt x="14" y="14"/>
                    </a:lnTo>
                    <a:lnTo>
                      <a:pt x="8" y="20"/>
                    </a:lnTo>
                    <a:lnTo>
                      <a:pt x="4" y="28"/>
                    </a:lnTo>
                    <a:lnTo>
                      <a:pt x="0" y="38"/>
                    </a:lnTo>
                    <a:lnTo>
                      <a:pt x="0" y="46"/>
                    </a:lnTo>
                    <a:lnTo>
                      <a:pt x="0" y="46"/>
                    </a:lnTo>
                    <a:lnTo>
                      <a:pt x="0" y="56"/>
                    </a:lnTo>
                    <a:lnTo>
                      <a:pt x="4" y="66"/>
                    </a:lnTo>
                    <a:lnTo>
                      <a:pt x="8" y="72"/>
                    </a:lnTo>
                    <a:lnTo>
                      <a:pt x="14" y="80"/>
                    </a:lnTo>
                    <a:lnTo>
                      <a:pt x="20" y="86"/>
                    </a:lnTo>
                    <a:lnTo>
                      <a:pt x="28" y="90"/>
                    </a:lnTo>
                    <a:lnTo>
                      <a:pt x="38" y="92"/>
                    </a:lnTo>
                    <a:lnTo>
                      <a:pt x="46" y="94"/>
                    </a:lnTo>
                    <a:lnTo>
                      <a:pt x="46" y="94"/>
                    </a:lnTo>
                    <a:lnTo>
                      <a:pt x="56" y="92"/>
                    </a:lnTo>
                    <a:lnTo>
                      <a:pt x="64" y="90"/>
                    </a:lnTo>
                    <a:lnTo>
                      <a:pt x="72" y="86"/>
                    </a:lnTo>
                    <a:lnTo>
                      <a:pt x="80" y="80"/>
                    </a:lnTo>
                    <a:lnTo>
                      <a:pt x="86" y="72"/>
                    </a:lnTo>
                    <a:lnTo>
                      <a:pt x="90" y="66"/>
                    </a:lnTo>
                    <a:lnTo>
                      <a:pt x="92" y="56"/>
                    </a:lnTo>
                    <a:lnTo>
                      <a:pt x="94" y="46"/>
                    </a:lnTo>
                    <a:lnTo>
                      <a:pt x="94" y="46"/>
                    </a:lnTo>
                    <a:close/>
                  </a:path>
                </a:pathLst>
              </a:custGeom>
              <a:gradFill>
                <a:gsLst>
                  <a:gs pos="0">
                    <a:srgbClr val="1E4E79"/>
                  </a:gs>
                  <a:gs pos="1000">
                    <a:srgbClr val="1E4E79"/>
                  </a:gs>
                  <a:gs pos="26000">
                    <a:srgbClr val="BBD6EE"/>
                  </a:gs>
                  <a:gs pos="100000">
                    <a:srgbClr val="1E4E79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20" name="Google Shape;220;p9"/>
          <p:cNvSpPr txBox="1"/>
          <p:nvPr/>
        </p:nvSpPr>
        <p:spPr>
          <a:xfrm>
            <a:off x="1114861" y="641425"/>
            <a:ext cx="69147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b="1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Sexting – Dee’s Story </a:t>
            </a:r>
            <a:endParaRPr/>
          </a:p>
        </p:txBody>
      </p:sp>
      <p:sp>
        <p:nvSpPr>
          <p:cNvPr id="221" name="Google Shape;221;p9"/>
          <p:cNvSpPr txBox="1"/>
          <p:nvPr/>
        </p:nvSpPr>
        <p:spPr>
          <a:xfrm>
            <a:off x="732642" y="1410931"/>
            <a:ext cx="7653300" cy="44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      </a:t>
            </a:r>
            <a:r>
              <a:rPr lang="en-GB" sz="1400" b="1" u="sng">
                <a:solidFill>
                  <a:srgbClr val="FF0000"/>
                </a:solidFill>
              </a:rPr>
              <a:t>    TASK 2 :</a:t>
            </a:r>
            <a:endParaRPr b="1" u="sng"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Dee has emailed to you to ask for advice on what she should do now that the pictures are out for everyone to see. </a:t>
            </a:r>
            <a:endParaRPr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Write an email back to her giving her advice on what she could do to lessen the consequences of the situation. </a:t>
            </a:r>
            <a:endParaRPr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 i="1" u="sng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1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Success criteria:</a:t>
            </a:r>
            <a:endParaRPr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MUST</a:t>
            </a:r>
            <a:r>
              <a:rPr lang="en-GB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write an email in paragraphs giving at least ONE piece of suitable advice on what Dee should do.</a:t>
            </a:r>
            <a:endParaRPr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0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SHOULD</a:t>
            </a:r>
            <a:r>
              <a:rPr lang="en-GB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give MORE THAN ONE piece of suitable advice and offer some empathy and understanding of Dee’s situation.</a:t>
            </a:r>
            <a:endParaRPr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0" i="0" u="none" strike="noStrike" cap="non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COULD</a:t>
            </a:r>
            <a:r>
              <a:rPr lang="en-GB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offer some hope that Dee’s situation will improve and she won’t always feel this way.</a:t>
            </a:r>
            <a:endParaRPr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5">
      <a:dk1>
        <a:srgbClr val="000000"/>
      </a:dk1>
      <a:lt1>
        <a:srgbClr val="FFFFFF"/>
      </a:lt1>
      <a:dk2>
        <a:srgbClr val="757070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4F35B45860DF143A561A29941B4BB3E" ma:contentTypeVersion="14" ma:contentTypeDescription="Create a new document." ma:contentTypeScope="" ma:versionID="bed313ff9a100f6a92dbcd9ff7c3db4a">
  <xsd:schema xmlns:xsd="http://www.w3.org/2001/XMLSchema" xmlns:xs="http://www.w3.org/2001/XMLSchema" xmlns:p="http://schemas.microsoft.com/office/2006/metadata/properties" xmlns:ns2="0fc7efbc-3519-4043-a7cf-9257e46b4e16" xmlns:ns3="c4bc8142-85eb-4765-8708-0769813ece0e" targetNamespace="http://schemas.microsoft.com/office/2006/metadata/properties" ma:root="true" ma:fieldsID="b5ad74d39b0e87c48d4f33e665e489a6" ns2:_="" ns3:_="">
    <xsd:import namespace="0fc7efbc-3519-4043-a7cf-9257e46b4e16"/>
    <xsd:import namespace="c4bc8142-85eb-4765-8708-0769813ece0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2:TaxCatchAll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ObjectDetectorVersions" minOccurs="0"/>
                <xsd:element ref="ns3:MediaServiceSearchPropertie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c7efbc-3519-4043-a7cf-9257e46b4e1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802da3f5-79f2-443c-8713-bed2e5b0d9b0}" ma:internalName="TaxCatchAll" ma:showField="CatchAllData" ma:web="0fc7efbc-3519-4043-a7cf-9257e46b4e1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bc8142-85eb-4765-8708-0769813ece0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4b820720-3cae-4e0f-87a0-a0b1591a738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fc7efbc-3519-4043-a7cf-9257e46b4e16" xsi:nil="true"/>
    <lcf76f155ced4ddcb4097134ff3c332f xmlns="c4bc8142-85eb-4765-8708-0769813ece0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9353880-55E6-4F15-A28C-E1513FE44926}"/>
</file>

<file path=customXml/itemProps2.xml><?xml version="1.0" encoding="utf-8"?>
<ds:datastoreItem xmlns:ds="http://schemas.openxmlformats.org/officeDocument/2006/customXml" ds:itemID="{01794034-0AC5-4FBB-A640-417FB950410A}"/>
</file>

<file path=customXml/itemProps3.xml><?xml version="1.0" encoding="utf-8"?>
<ds:datastoreItem xmlns:ds="http://schemas.openxmlformats.org/officeDocument/2006/customXml" ds:itemID="{1E0F3699-81DB-4800-8AF6-5693BF83DE9F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736</Words>
  <Application>Microsoft Office PowerPoint</Application>
  <PresentationFormat>On-screen Show (4:3)</PresentationFormat>
  <Paragraphs>88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Consolas</vt:lpstr>
      <vt:lpstr>Office Theme</vt:lpstr>
      <vt:lpstr>Health and well-being</vt:lpstr>
      <vt:lpstr>PowerPoint Presentation</vt:lpstr>
      <vt:lpstr>What does the term ‘sexting’ mean? Can you give any examples of sexting?  What is ‘grooming’? Can you give any examples?</vt:lpstr>
      <vt:lpstr>Starter: What is your opinion?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Where can I go for help?</vt:lpstr>
      <vt:lpstr>Plenary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 and well-being</dc:title>
  <dc:creator>PresenterMedia.com</dc:creator>
  <cp:lastModifiedBy>N John (Queen Elizabeth High School)</cp:lastModifiedBy>
  <cp:revision>1</cp:revision>
  <cp:lastPrinted>2024-04-19T12:48:02Z</cp:lastPrinted>
  <dcterms:created xsi:type="dcterms:W3CDTF">2013-08-27T21:05:59Z</dcterms:created>
  <dcterms:modified xsi:type="dcterms:W3CDTF">2024-04-22T11:37:29Z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0x010100E4F35B45860DF143A561A29941B4BB3E</vt:lpwstr>
  </property>
</Properties>
</file>